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758" r:id="rId1"/>
    <p:sldMasterId id="2147483782" r:id="rId2"/>
    <p:sldMasterId id="2147483794" r:id="rId3"/>
    <p:sldMasterId id="2147483806" r:id="rId4"/>
  </p:sldMasterIdLst>
  <p:notesMasterIdLst>
    <p:notesMasterId r:id="rId19"/>
  </p:notesMasterIdLst>
  <p:sldIdLst>
    <p:sldId id="256" r:id="rId5"/>
    <p:sldId id="257" r:id="rId6"/>
    <p:sldId id="258" r:id="rId7"/>
    <p:sldId id="272" r:id="rId8"/>
    <p:sldId id="260" r:id="rId9"/>
    <p:sldId id="267" r:id="rId10"/>
    <p:sldId id="262" r:id="rId11"/>
    <p:sldId id="263" r:id="rId12"/>
    <p:sldId id="269" r:id="rId13"/>
    <p:sldId id="261" r:id="rId14"/>
    <p:sldId id="273" r:id="rId15"/>
    <p:sldId id="264" r:id="rId16"/>
    <p:sldId id="270" r:id="rId17"/>
    <p:sldId id="271" r:id="rId18"/>
  </p:sldIdLst>
  <p:sldSz cx="9144000" cy="6858000" type="screen4x3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10" d="100"/>
          <a:sy n="110" d="100"/>
        </p:scale>
        <p:origin x="-1644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slideMaster" Target="slideMasters/slideMaster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49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281488" y="0"/>
            <a:ext cx="3276600" cy="5349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A009F4-43C9-493E-A5F0-2AC79A63F46B}" type="datetimeFigureOut">
              <a:rPr lang="en-US" smtClean="0"/>
              <a:t>12/10/2018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06488" y="801688"/>
            <a:ext cx="5346700" cy="40100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55650" y="5078413"/>
            <a:ext cx="6048375" cy="48117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0155238"/>
            <a:ext cx="3276600" cy="534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281488" y="10155238"/>
            <a:ext cx="3276600" cy="534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47AB08-174E-4DBF-BE42-EDF9689968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9556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47AB08-174E-4DBF-BE42-EDF9689968A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8785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32461A-250E-4A29-9E9B-599CA3838FA1}" type="datetime1">
              <a:rPr lang="en-US" smtClean="0"/>
              <a:pPr/>
              <a:t>12/10/2018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0B41D-FD10-4A38-B39B-626510BD49B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27769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0C44C356-EDAB-4477-A98F-BFB95B27E57B}" type="datetime">
              <a:rPr lang="en-US" sz="1200" b="0" strike="noStrike" spc="-1" smtClean="0">
                <a:solidFill>
                  <a:srgbClr val="8B8B8B"/>
                </a:solidFill>
                <a:latin typeface="Calibri"/>
              </a:rPr>
              <a:t>12/10/2018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49D863AE-C012-4BC6-B297-5CD9DC8C09F6}" type="slidenum">
              <a:rPr lang="en-US" sz="1200" b="0" strike="noStrike" spc="-1" smtClean="0">
                <a:solidFill>
                  <a:srgbClr val="8B8B8B"/>
                </a:solidFill>
                <a:latin typeface="Calibri"/>
              </a:rPr>
              <a:t>‹#›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363820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0C44C356-EDAB-4477-A98F-BFB95B27E57B}" type="datetime">
              <a:rPr lang="en-US" sz="1200" b="0" strike="noStrike" spc="-1" smtClean="0">
                <a:solidFill>
                  <a:srgbClr val="8B8B8B"/>
                </a:solidFill>
                <a:latin typeface="Calibri"/>
              </a:rPr>
              <a:t>12/10/2018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49D863AE-C012-4BC6-B297-5CD9DC8C09F6}" type="slidenum">
              <a:rPr lang="en-US" sz="1200" b="0" strike="noStrike" spc="-1" smtClean="0">
                <a:solidFill>
                  <a:srgbClr val="8B8B8B"/>
                </a:solidFill>
                <a:latin typeface="Calibri"/>
              </a:rPr>
              <a:t>‹#›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413005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59280"/>
            <a:ext cx="6400800" cy="1295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8" name="Picture 7" descr="flourish2.png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lum bright="-14000"/>
          </a:blip>
          <a:stretch>
            <a:fillRect/>
          </a:stretch>
        </p:blipFill>
        <p:spPr>
          <a:xfrm>
            <a:off x="0" y="2801112"/>
            <a:ext cx="9144000" cy="932688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429000"/>
            <a:ext cx="6400800" cy="762000"/>
          </a:xfrm>
        </p:spPr>
        <p:txBody>
          <a:bodyPr>
            <a:normAutofit/>
          </a:bodyPr>
          <a:lstStyle>
            <a:lvl1pPr marL="0" indent="0" algn="ctr">
              <a:buNone/>
              <a:defRPr sz="2000" i="1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white"/>
        <p:txBody>
          <a:bodyPr/>
          <a:lstStyle/>
          <a:p>
            <a:fld id="{DB32461A-250E-4A29-9E9B-599CA3838FA1}" type="datetime1">
              <a:rPr lang="en-US" smtClean="0"/>
              <a:pPr/>
              <a:t>12/10/2018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white"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0B41D-FD10-4A38-B39B-626510BD49B7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2438400"/>
            <a:ext cx="6400800" cy="30480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0C44C356-EDAB-4477-A98F-BFB95B27E57B}" type="datetime">
              <a:rPr lang="en-US" sz="1200" b="0" strike="noStrike" spc="-1" smtClean="0">
                <a:solidFill>
                  <a:srgbClr val="8B8B8B"/>
                </a:solidFill>
                <a:latin typeface="Calibri"/>
              </a:rPr>
              <a:t>12/10/2018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49D863AE-C012-4BC6-B297-5CD9DC8C09F6}" type="slidenum">
              <a:rPr lang="en-US" sz="1200" b="0" strike="noStrike" spc="-1" smtClean="0">
                <a:solidFill>
                  <a:srgbClr val="8B8B8B"/>
                </a:solidFill>
                <a:latin typeface="Calibri"/>
              </a:rPr>
              <a:t>‹#›</a:t>
            </a:fld>
            <a:endParaRPr lang="en-US" sz="1200" b="0" strike="noStrike" spc="-1">
              <a:latin typeface="Times New Roman"/>
            </a:endParaRPr>
          </a:p>
        </p:txBody>
      </p:sp>
      <p:pic>
        <p:nvPicPr>
          <p:cNvPr id="9" name="Picture 8" descr="flourish2.png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lum bright="-14000"/>
          </a:blip>
          <a:stretch>
            <a:fillRect/>
          </a:stretch>
        </p:blipFill>
        <p:spPr>
          <a:xfrm>
            <a:off x="0" y="1618488"/>
            <a:ext cx="9144000" cy="93268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0C44C356-EDAB-4477-A98F-BFB95B27E57B}" type="datetime">
              <a:rPr lang="en-US" sz="1200" b="0" strike="noStrike" spc="-1" smtClean="0">
                <a:solidFill>
                  <a:srgbClr val="8B8B8B"/>
                </a:solidFill>
                <a:latin typeface="Calibri"/>
              </a:rPr>
              <a:t>12/10/2018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49D863AE-C012-4BC6-B297-5CD9DC8C09F6}" type="slidenum">
              <a:rPr lang="en-US" sz="1200" b="0" strike="noStrike" spc="-1" smtClean="0">
                <a:solidFill>
                  <a:srgbClr val="8B8B8B"/>
                </a:solidFill>
                <a:latin typeface="Calibri"/>
              </a:rPr>
              <a:t>‹#›</a:t>
            </a:fld>
            <a:endParaRPr lang="en-US" sz="1200" b="0" strike="noStrike" spc="-1">
              <a:latin typeface="Times New Roman"/>
            </a:endParaRPr>
          </a:p>
        </p:txBody>
      </p:sp>
      <p:pic>
        <p:nvPicPr>
          <p:cNvPr id="7" name="Picture 6" descr="flourish2.png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lum bright="-14000"/>
          </a:blip>
          <a:stretch>
            <a:fillRect/>
          </a:stretch>
        </p:blipFill>
        <p:spPr>
          <a:xfrm>
            <a:off x="0" y="2684462"/>
            <a:ext cx="9144000" cy="9326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800" y="3410267"/>
            <a:ext cx="6248400" cy="1456373"/>
          </a:xfrm>
        </p:spPr>
        <p:txBody>
          <a:bodyPr anchor="t">
            <a:normAutofit/>
          </a:bodyPr>
          <a:lstStyle>
            <a:lvl1pPr algn="ctr">
              <a:defRPr sz="3600" b="0" i="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800" y="1503680"/>
            <a:ext cx="6248400" cy="1566862"/>
          </a:xfrm>
        </p:spPr>
        <p:txBody>
          <a:bodyPr anchor="b"/>
          <a:lstStyle>
            <a:lvl1pPr marL="0" indent="0" algn="ctr">
              <a:buNone/>
              <a:defRPr sz="2000" b="0" i="1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8" name="Picture 7" descr="flourish2.png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lum bright="-14000"/>
          </a:blip>
          <a:stretch>
            <a:fillRect/>
          </a:stretch>
        </p:blipFill>
        <p:spPr>
          <a:xfrm>
            <a:off x="0" y="2684462"/>
            <a:ext cx="9144000" cy="93268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>
          <a:xfrm>
            <a:off x="1371600" y="2438400"/>
            <a:ext cx="3124200" cy="3124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0C44C356-EDAB-4477-A98F-BFB95B27E57B}" type="datetime">
              <a:rPr lang="en-US" sz="1200" b="0" strike="noStrike" spc="-1" smtClean="0">
                <a:solidFill>
                  <a:srgbClr val="8B8B8B"/>
                </a:solidFill>
                <a:latin typeface="Calibri"/>
              </a:rPr>
              <a:t>12/10/2018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49D863AE-C012-4BC6-B297-5CD9DC8C09F6}" type="slidenum">
              <a:rPr lang="en-US" sz="1200" b="0" strike="noStrike" spc="-1" smtClean="0">
                <a:solidFill>
                  <a:srgbClr val="8B8B8B"/>
                </a:solidFill>
                <a:latin typeface="Calibri"/>
              </a:rPr>
              <a:t>‹#›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4"/>
          </p:nvPr>
        </p:nvSpPr>
        <p:spPr>
          <a:xfrm>
            <a:off x="4648200" y="2438400"/>
            <a:ext cx="3124200" cy="3124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9" name="Picture 8" descr="flourish2.png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lum bright="-14000"/>
          </a:blip>
          <a:stretch>
            <a:fillRect/>
          </a:stretch>
        </p:blipFill>
        <p:spPr>
          <a:xfrm>
            <a:off x="0" y="1618488"/>
            <a:ext cx="9144000" cy="93268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flourish2.png"/>
          <p:cNvPicPr>
            <a:picLocks noChangeAspect="1"/>
          </p:cNvPicPr>
          <p:nvPr/>
        </p:nvPicPr>
        <p:blipFill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lum bright="-14000"/>
          </a:blip>
          <a:stretch>
            <a:fillRect/>
          </a:stretch>
        </p:blipFill>
        <p:spPr>
          <a:xfrm>
            <a:off x="0" y="1618488"/>
            <a:ext cx="9144000" cy="932688"/>
          </a:xfrm>
          <a:prstGeom prst="rect">
            <a:avLst/>
          </a:prstGeom>
        </p:spPr>
      </p:pic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1371600" y="2819400"/>
            <a:ext cx="3124200" cy="2743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48200" y="2819400"/>
            <a:ext cx="3124200" cy="2743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62201"/>
            <a:ext cx="3125788" cy="451338"/>
          </a:xfrm>
        </p:spPr>
        <p:txBody>
          <a:bodyPr anchor="b"/>
          <a:lstStyle>
            <a:lvl1pPr marL="0" indent="0" algn="ctr">
              <a:buNone/>
              <a:defRPr sz="18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2359152"/>
            <a:ext cx="3127375" cy="448056"/>
          </a:xfrm>
        </p:spPr>
        <p:txBody>
          <a:bodyPr anchor="b"/>
          <a:lstStyle>
            <a:lvl1pPr marL="0" indent="0" algn="ctr">
              <a:buNone/>
              <a:defRPr sz="18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0C44C356-EDAB-4477-A98F-BFB95B27E57B}" type="datetime">
              <a:rPr lang="en-US" sz="1200" b="0" strike="noStrike" spc="-1" smtClean="0">
                <a:solidFill>
                  <a:srgbClr val="8B8B8B"/>
                </a:solidFill>
                <a:latin typeface="Calibri"/>
              </a:rPr>
              <a:t>12/10/2018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49D863AE-C012-4BC6-B297-5CD9DC8C09F6}" type="slidenum">
              <a:rPr lang="en-US" sz="1200" b="0" strike="noStrike" spc="-1" smtClean="0">
                <a:solidFill>
                  <a:srgbClr val="8B8B8B"/>
                </a:solidFill>
                <a:latin typeface="Calibri"/>
              </a:rPr>
              <a:t>‹#›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FFBFE-5C08-4E0E-AF38-FB925F0B4D71}" type="datetime1">
              <a:rPr lang="en-US" smtClean="0"/>
              <a:pPr/>
              <a:t>12/10/2018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0B41D-FD10-4A38-B39B-626510BD49B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flourish2.png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lum bright="-14000"/>
          </a:blip>
          <a:stretch>
            <a:fillRect/>
          </a:stretch>
        </p:blipFill>
        <p:spPr>
          <a:xfrm>
            <a:off x="0" y="1618488"/>
            <a:ext cx="9144000" cy="93268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0C44C356-EDAB-4477-A98F-BFB95B27E57B}" type="datetime">
              <a:rPr lang="en-US" sz="1200" b="0" strike="noStrike" spc="-1" smtClean="0">
                <a:solidFill>
                  <a:srgbClr val="8B8B8B"/>
                </a:solidFill>
                <a:latin typeface="Calibri"/>
              </a:rPr>
              <a:t>12/10/2018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49D863AE-C012-4BC6-B297-5CD9DC8C09F6}" type="slidenum">
              <a:rPr lang="en-US" sz="1200" b="0" strike="noStrike" spc="-1" smtClean="0">
                <a:solidFill>
                  <a:srgbClr val="8B8B8B"/>
                </a:solidFill>
                <a:latin typeface="Calibri"/>
              </a:rPr>
              <a:t>‹#›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1" y="1676400"/>
            <a:ext cx="2819399" cy="599440"/>
          </a:xfrm>
        </p:spPr>
        <p:txBody>
          <a:bodyPr anchor="b">
            <a:noAutofit/>
          </a:bodyPr>
          <a:lstStyle>
            <a:lvl1pPr algn="ctr">
              <a:defRPr sz="1700" b="1" cap="all" spc="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1" y="2275840"/>
            <a:ext cx="2819399" cy="2905760"/>
          </a:xfrm>
        </p:spPr>
        <p:txBody>
          <a:bodyPr/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0C44C356-EDAB-4477-A98F-BFB95B27E57B}" type="datetime">
              <a:rPr lang="en-US" sz="1200" b="0" strike="noStrike" spc="-1" smtClean="0">
                <a:solidFill>
                  <a:srgbClr val="8B8B8B"/>
                </a:solidFill>
                <a:latin typeface="Calibri"/>
              </a:rPr>
              <a:t>12/10/2018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49D863AE-C012-4BC6-B297-5CD9DC8C09F6}" type="slidenum">
              <a:rPr lang="en-US" sz="1200" b="0" strike="noStrike" spc="-1" smtClean="0">
                <a:solidFill>
                  <a:srgbClr val="8B8B8B"/>
                </a:solidFill>
                <a:latin typeface="Calibri"/>
              </a:rPr>
              <a:t>‹#›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1371600" y="1676400"/>
            <a:ext cx="3276600" cy="3505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0C44C356-EDAB-4477-A98F-BFB95B27E57B}" type="datetime">
              <a:rPr lang="en-US" sz="1200" b="0" strike="noStrike" spc="-1" smtClean="0">
                <a:solidFill>
                  <a:srgbClr val="8B8B8B"/>
                </a:solidFill>
                <a:latin typeface="Calibri"/>
              </a:rPr>
              <a:t>12/10/2018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49D863AE-C012-4BC6-B297-5CD9DC8C09F6}" type="slidenum">
              <a:rPr lang="en-US" sz="1200" b="0" strike="noStrike" spc="-1" smtClean="0">
                <a:solidFill>
                  <a:srgbClr val="8B8B8B"/>
                </a:solidFill>
                <a:latin typeface="Calibri"/>
              </a:rPr>
              <a:t>‹#›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21660689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que 9"/>
          <p:cNvSpPr/>
          <p:nvPr/>
        </p:nvSpPr>
        <p:spPr>
          <a:xfrm>
            <a:off x="1463040" y="1847088"/>
            <a:ext cx="3090672" cy="3090672"/>
          </a:xfrm>
          <a:prstGeom prst="plaque">
            <a:avLst>
              <a:gd name="adj" fmla="val 8438"/>
            </a:avLst>
          </a:prstGeom>
          <a:noFill/>
          <a:ln w="9525">
            <a:solidFill>
              <a:schemeClr val="tx2">
                <a:alpha val="17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0" y="1676400"/>
            <a:ext cx="2819400" cy="599440"/>
          </a:xfrm>
        </p:spPr>
        <p:txBody>
          <a:bodyPr anchor="b">
            <a:noAutofit/>
          </a:bodyPr>
          <a:lstStyle>
            <a:lvl1pPr algn="ctr">
              <a:defRPr sz="1700" b="1" cap="all" spc="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24000" y="1905000"/>
            <a:ext cx="2971800" cy="2971800"/>
          </a:xfrm>
          <a:prstGeom prst="plaque">
            <a:avLst>
              <a:gd name="adj" fmla="val 8341"/>
            </a:avLst>
          </a:prstGeom>
          <a:solidFill>
            <a:schemeClr val="bg1">
              <a:lumMod val="95000"/>
              <a:alpha val="35000"/>
            </a:schemeClr>
          </a:solidFill>
          <a:ln w="98425" cmpd="thinThick">
            <a:noFill/>
            <a:bevel/>
          </a:ln>
        </p:spPr>
        <p:txBody>
          <a:bodyPr>
            <a:normAutofit/>
          </a:bodyPr>
          <a:lstStyle>
            <a:lvl1pPr marL="0" indent="0" algn="ctr">
              <a:buNone/>
              <a:defRPr sz="1800" baseline="0">
                <a:solidFill>
                  <a:schemeClr val="tx2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0" y="2276856"/>
            <a:ext cx="2819400" cy="2875280"/>
          </a:xfrm>
        </p:spPr>
        <p:txBody>
          <a:bodyPr/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0C44C356-EDAB-4477-A98F-BFB95B27E57B}" type="datetime">
              <a:rPr lang="en-US" sz="1200" b="0" strike="noStrike" spc="-1" smtClean="0">
                <a:solidFill>
                  <a:srgbClr val="8B8B8B"/>
                </a:solidFill>
                <a:latin typeface="Calibri"/>
              </a:rPr>
              <a:t>12/10/2018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49D863AE-C012-4BC6-B297-5CD9DC8C09F6}" type="slidenum">
              <a:rPr lang="en-US" sz="1200" b="0" strike="noStrike" spc="-1" smtClean="0">
                <a:solidFill>
                  <a:srgbClr val="8B8B8B"/>
                </a:solidFill>
                <a:latin typeface="Calibri"/>
              </a:rPr>
              <a:t>‹#›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0C44C356-EDAB-4477-A98F-BFB95B27E57B}" type="datetime">
              <a:rPr lang="en-US" sz="1200" b="0" strike="noStrike" spc="-1" smtClean="0">
                <a:solidFill>
                  <a:srgbClr val="8B8B8B"/>
                </a:solidFill>
                <a:latin typeface="Calibri"/>
              </a:rPr>
              <a:t>12/10/2018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49D863AE-C012-4BC6-B297-5CD9DC8C09F6}" type="slidenum">
              <a:rPr lang="en-US" sz="1200" b="0" strike="noStrike" spc="-1" smtClean="0">
                <a:solidFill>
                  <a:srgbClr val="8B8B8B"/>
                </a:solidFill>
                <a:latin typeface="Calibri"/>
              </a:rPr>
              <a:t>‹#›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209041"/>
            <a:ext cx="1295400" cy="4318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400" y="1219199"/>
            <a:ext cx="5181600" cy="426720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0C44C356-EDAB-4477-A98F-BFB95B27E57B}" type="datetime">
              <a:rPr lang="en-US" sz="1200" b="0" strike="noStrike" spc="-1" smtClean="0">
                <a:solidFill>
                  <a:srgbClr val="8B8B8B"/>
                </a:solidFill>
                <a:latin typeface="Calibri"/>
              </a:rPr>
              <a:t>12/10/2018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49D863AE-C012-4BC6-B297-5CD9DC8C09F6}" type="slidenum">
              <a:rPr lang="en-US" sz="1200" b="0" strike="noStrike" spc="-1" smtClean="0">
                <a:solidFill>
                  <a:srgbClr val="8B8B8B"/>
                </a:solidFill>
                <a:latin typeface="Calibri"/>
              </a:rPr>
              <a:t>‹#›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" name="Group 94"/>
          <p:cNvGrpSpPr/>
          <p:nvPr/>
        </p:nvGrpSpPr>
        <p:grpSpPr>
          <a:xfrm>
            <a:off x="0" y="-30477"/>
            <a:ext cx="9067800" cy="6889273"/>
            <a:chOff x="0" y="-30477"/>
            <a:chExt cx="9067800" cy="6889273"/>
          </a:xfrm>
        </p:grpSpPr>
        <p:cxnSp>
          <p:nvCxnSpPr>
            <p:cNvPr id="110" name="Straight Connector 109"/>
            <p:cNvCxnSpPr/>
            <p:nvPr/>
          </p:nvCxnSpPr>
          <p:spPr>
            <a:xfrm rot="16200000" flipH="1">
              <a:off x="-1447800" y="3352800"/>
              <a:ext cx="6858000" cy="15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/>
            <p:nvPr/>
          </p:nvCxnSpPr>
          <p:spPr>
            <a:xfrm rot="16200000" flipH="1">
              <a:off x="-1638300" y="3238500"/>
              <a:ext cx="6858000" cy="381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/>
            <p:cNvCxnSpPr/>
            <p:nvPr/>
          </p:nvCxnSpPr>
          <p:spPr>
            <a:xfrm rot="5400000">
              <a:off x="-1485900" y="3238500"/>
              <a:ext cx="6858000" cy="381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/>
            <p:cNvCxnSpPr/>
            <p:nvPr/>
          </p:nvCxnSpPr>
          <p:spPr>
            <a:xfrm rot="5400000">
              <a:off x="-3238500" y="3314700"/>
              <a:ext cx="6858000" cy="228600"/>
            </a:xfrm>
            <a:prstGeom prst="line">
              <a:avLst/>
            </a:prstGeom>
            <a:ln w="28575">
              <a:solidFill>
                <a:schemeClr val="accent1">
                  <a:alpha val="5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/>
            <p:cNvCxnSpPr/>
            <p:nvPr/>
          </p:nvCxnSpPr>
          <p:spPr>
            <a:xfrm rot="16200000" flipH="1">
              <a:off x="-3314700" y="3314700"/>
              <a:ext cx="6858000" cy="2286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/>
            <p:cNvCxnSpPr/>
            <p:nvPr/>
          </p:nvCxnSpPr>
          <p:spPr>
            <a:xfrm rot="16200000" flipH="1">
              <a:off x="-1371600" y="2971800"/>
              <a:ext cx="6858000" cy="914400"/>
            </a:xfrm>
            <a:prstGeom prst="line">
              <a:avLst/>
            </a:prstGeom>
            <a:ln w="28575">
              <a:solidFill>
                <a:schemeClr val="accent1">
                  <a:alpha val="5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/>
            <p:cNvCxnSpPr/>
            <p:nvPr/>
          </p:nvCxnSpPr>
          <p:spPr>
            <a:xfrm rot="16200000" flipH="1">
              <a:off x="-2819400" y="3200400"/>
              <a:ext cx="6858000" cy="457200"/>
            </a:xfrm>
            <a:prstGeom prst="line">
              <a:avLst/>
            </a:prstGeom>
            <a:ln>
              <a:solidFill>
                <a:schemeClr val="accent1">
                  <a:alpha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/>
            <p:cNvCxnSpPr/>
            <p:nvPr/>
          </p:nvCxnSpPr>
          <p:spPr>
            <a:xfrm rot="5400000">
              <a:off x="-2705099" y="3238500"/>
              <a:ext cx="6858000" cy="38100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/>
            <p:cNvCxnSpPr/>
            <p:nvPr/>
          </p:nvCxnSpPr>
          <p:spPr>
            <a:xfrm rot="16200000" flipH="1">
              <a:off x="-2133600" y="3200400"/>
              <a:ext cx="6858000" cy="457199"/>
            </a:xfrm>
            <a:prstGeom prst="line">
              <a:avLst/>
            </a:prstGeom>
            <a:ln w="38100">
              <a:solidFill>
                <a:schemeClr val="accent1">
                  <a:alpha val="4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/>
            <p:cNvCxnSpPr/>
            <p:nvPr/>
          </p:nvCxnSpPr>
          <p:spPr>
            <a:xfrm rot="16200000" flipH="1">
              <a:off x="-3124200" y="3276600"/>
              <a:ext cx="6858000" cy="3048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/>
            <p:cNvCxnSpPr/>
            <p:nvPr/>
          </p:nvCxnSpPr>
          <p:spPr>
            <a:xfrm rot="16200000" flipH="1">
              <a:off x="-1828799" y="3352799"/>
              <a:ext cx="6858000" cy="15240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/>
            <p:cNvCxnSpPr/>
            <p:nvPr/>
          </p:nvCxnSpPr>
          <p:spPr>
            <a:xfrm rot="16200000" flipH="1">
              <a:off x="-2819400" y="3352800"/>
              <a:ext cx="6858000" cy="152400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/>
            <p:cNvCxnSpPr/>
            <p:nvPr/>
          </p:nvCxnSpPr>
          <p:spPr>
            <a:xfrm rot="16200000" flipH="1">
              <a:off x="-2438400" y="3124200"/>
              <a:ext cx="6858000" cy="609600"/>
            </a:xfrm>
            <a:prstGeom prst="line">
              <a:avLst/>
            </a:prstGeom>
            <a:ln w="158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/>
            <p:nvPr/>
          </p:nvCxnSpPr>
          <p:spPr>
            <a:xfrm rot="5400000">
              <a:off x="-1731645" y="2722245"/>
              <a:ext cx="6858000" cy="1413510"/>
            </a:xfrm>
            <a:prstGeom prst="line">
              <a:avLst/>
            </a:prstGeom>
            <a:ln>
              <a:solidFill>
                <a:schemeClr val="accent1">
                  <a:alpha val="39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/>
            <p:nvPr/>
          </p:nvCxnSpPr>
          <p:spPr>
            <a:xfrm rot="5400000">
              <a:off x="-1142048" y="3277552"/>
              <a:ext cx="6858000" cy="302895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/>
            <p:nvPr/>
          </p:nvCxnSpPr>
          <p:spPr>
            <a:xfrm rot="5400000">
              <a:off x="-914400" y="3276600"/>
              <a:ext cx="6858000" cy="3048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/>
          </p:nvCxnSpPr>
          <p:spPr>
            <a:xfrm rot="5400000">
              <a:off x="-1855470" y="3227070"/>
              <a:ext cx="6858000" cy="40386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/>
            <p:nvPr/>
          </p:nvCxnSpPr>
          <p:spPr>
            <a:xfrm rot="16200000" flipH="1">
              <a:off x="-2643187" y="3252788"/>
              <a:ext cx="6858000" cy="352425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/>
            <p:cNvCxnSpPr/>
            <p:nvPr/>
          </p:nvCxnSpPr>
          <p:spPr>
            <a:xfrm rot="16200000" flipH="1">
              <a:off x="-1954530" y="3326130"/>
              <a:ext cx="6858000" cy="205740"/>
            </a:xfrm>
            <a:prstGeom prst="line">
              <a:avLst/>
            </a:prstGeom>
            <a:ln w="50800">
              <a:solidFill>
                <a:schemeClr val="accent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/>
          </p:nvCxnSpPr>
          <p:spPr>
            <a:xfrm rot="16200000" flipH="1">
              <a:off x="-2362200" y="3352800"/>
              <a:ext cx="6858000" cy="15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/>
            <p:nvPr/>
          </p:nvCxnSpPr>
          <p:spPr>
            <a:xfrm rot="16200000" flipH="1">
              <a:off x="-2133600" y="3352800"/>
              <a:ext cx="6858000" cy="152400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/>
            <p:nvPr/>
          </p:nvCxnSpPr>
          <p:spPr>
            <a:xfrm rot="16200000" flipH="1">
              <a:off x="1066800" y="3352800"/>
              <a:ext cx="6858000" cy="15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/>
            <p:nvPr/>
          </p:nvCxnSpPr>
          <p:spPr>
            <a:xfrm rot="16200000" flipH="1">
              <a:off x="876300" y="3238500"/>
              <a:ext cx="6858000" cy="381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/>
            <p:nvPr/>
          </p:nvCxnSpPr>
          <p:spPr>
            <a:xfrm rot="5400000">
              <a:off x="1028700" y="3238500"/>
              <a:ext cx="6858000" cy="381000"/>
            </a:xfrm>
            <a:prstGeom prst="line">
              <a:avLst/>
            </a:prstGeom>
            <a:ln w="47625">
              <a:solidFill>
                <a:schemeClr val="accent1">
                  <a:alpha val="6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/>
            <p:nvPr/>
          </p:nvCxnSpPr>
          <p:spPr>
            <a:xfrm rot="5400000">
              <a:off x="-723900" y="3314700"/>
              <a:ext cx="6858000" cy="228600"/>
            </a:xfrm>
            <a:prstGeom prst="line">
              <a:avLst/>
            </a:prstGeom>
            <a:ln w="28575">
              <a:solidFill>
                <a:schemeClr val="accent1">
                  <a:alpha val="5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/>
            <p:cNvCxnSpPr/>
            <p:nvPr/>
          </p:nvCxnSpPr>
          <p:spPr>
            <a:xfrm rot="16200000" flipH="1">
              <a:off x="-800100" y="3314700"/>
              <a:ext cx="6858000" cy="2286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/>
            <p:nvPr/>
          </p:nvCxnSpPr>
          <p:spPr>
            <a:xfrm rot="5400000">
              <a:off x="-152400" y="3429000"/>
              <a:ext cx="6858000" cy="1588"/>
            </a:xfrm>
            <a:prstGeom prst="line">
              <a:avLst/>
            </a:prstGeom>
            <a:ln w="28575">
              <a:solidFill>
                <a:schemeClr val="accent1">
                  <a:alpha val="5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/>
            <p:cNvCxnSpPr/>
            <p:nvPr/>
          </p:nvCxnSpPr>
          <p:spPr>
            <a:xfrm rot="16200000" flipH="1">
              <a:off x="-304800" y="3200400"/>
              <a:ext cx="6858000" cy="457200"/>
            </a:xfrm>
            <a:prstGeom prst="line">
              <a:avLst/>
            </a:prstGeom>
            <a:ln w="47625">
              <a:solidFill>
                <a:schemeClr val="accent1">
                  <a:alpha val="6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/>
            <p:cNvCxnSpPr/>
            <p:nvPr/>
          </p:nvCxnSpPr>
          <p:spPr>
            <a:xfrm rot="5400000">
              <a:off x="-190499" y="3238500"/>
              <a:ext cx="6858000" cy="381000"/>
            </a:xfrm>
            <a:prstGeom prst="line">
              <a:avLst/>
            </a:prstGeom>
            <a:ln w="50800">
              <a:solidFill>
                <a:schemeClr val="accent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/>
            <p:nvPr/>
          </p:nvCxnSpPr>
          <p:spPr>
            <a:xfrm rot="16200000" flipH="1">
              <a:off x="381000" y="3200400"/>
              <a:ext cx="6858000" cy="457199"/>
            </a:xfrm>
            <a:prstGeom prst="line">
              <a:avLst/>
            </a:prstGeom>
            <a:ln w="38100">
              <a:solidFill>
                <a:schemeClr val="accent1">
                  <a:alpha val="4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/>
            <p:nvPr/>
          </p:nvCxnSpPr>
          <p:spPr>
            <a:xfrm rot="16200000" flipH="1">
              <a:off x="-609600" y="3276600"/>
              <a:ext cx="6858000" cy="3048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/>
            <p:nvPr/>
          </p:nvCxnSpPr>
          <p:spPr>
            <a:xfrm rot="16200000" flipH="1">
              <a:off x="685801" y="3352799"/>
              <a:ext cx="6858000" cy="152401"/>
            </a:xfrm>
            <a:prstGeom prst="line">
              <a:avLst/>
            </a:prstGeom>
            <a:ln w="50800">
              <a:solidFill>
                <a:schemeClr val="accent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/>
            <p:nvPr/>
          </p:nvCxnSpPr>
          <p:spPr>
            <a:xfrm rot="16200000" flipH="1">
              <a:off x="-304800" y="3352800"/>
              <a:ext cx="6858000" cy="152400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/>
            <p:nvPr/>
          </p:nvCxnSpPr>
          <p:spPr>
            <a:xfrm rot="5400000">
              <a:off x="-1028700" y="3314700"/>
              <a:ext cx="6858000" cy="228600"/>
            </a:xfrm>
            <a:prstGeom prst="line">
              <a:avLst/>
            </a:prstGeom>
            <a:ln w="158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/>
            <p:nvPr/>
          </p:nvCxnSpPr>
          <p:spPr>
            <a:xfrm rot="5400000">
              <a:off x="782955" y="2722245"/>
              <a:ext cx="6858000" cy="1413510"/>
            </a:xfrm>
            <a:prstGeom prst="line">
              <a:avLst/>
            </a:prstGeom>
            <a:ln>
              <a:solidFill>
                <a:schemeClr val="accent1">
                  <a:alpha val="39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/>
            <p:nvPr/>
          </p:nvCxnSpPr>
          <p:spPr>
            <a:xfrm rot="5400000">
              <a:off x="1372552" y="3277552"/>
              <a:ext cx="6858000" cy="302895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/>
            <p:nvPr/>
          </p:nvCxnSpPr>
          <p:spPr>
            <a:xfrm rot="5400000">
              <a:off x="1600200" y="3352800"/>
              <a:ext cx="6858000" cy="15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/>
            <p:nvPr/>
          </p:nvCxnSpPr>
          <p:spPr>
            <a:xfrm rot="5400000">
              <a:off x="659130" y="3227070"/>
              <a:ext cx="6858000" cy="40386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/>
            <p:nvPr/>
          </p:nvCxnSpPr>
          <p:spPr>
            <a:xfrm rot="16200000" flipH="1">
              <a:off x="-128587" y="3252788"/>
              <a:ext cx="6858000" cy="352425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/>
            <p:nvPr/>
          </p:nvCxnSpPr>
          <p:spPr>
            <a:xfrm rot="16200000" flipH="1">
              <a:off x="560070" y="3326130"/>
              <a:ext cx="6858000" cy="2057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/>
            <p:nvPr/>
          </p:nvCxnSpPr>
          <p:spPr>
            <a:xfrm rot="16200000" flipH="1">
              <a:off x="152400" y="3352800"/>
              <a:ext cx="6858000" cy="15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/>
            <p:nvPr/>
          </p:nvCxnSpPr>
          <p:spPr>
            <a:xfrm rot="16200000" flipH="1">
              <a:off x="381000" y="3352800"/>
              <a:ext cx="6858000" cy="152400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/>
          </p:nvCxnSpPr>
          <p:spPr>
            <a:xfrm rot="16200000" flipH="1">
              <a:off x="2743200" y="3352801"/>
              <a:ext cx="6858000" cy="152400"/>
            </a:xfrm>
            <a:prstGeom prst="line">
              <a:avLst/>
            </a:prstGeom>
            <a:ln w="50800">
              <a:solidFill>
                <a:schemeClr val="accent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/>
          </p:nvCxnSpPr>
          <p:spPr>
            <a:xfrm rot="16200000" flipH="1">
              <a:off x="2095501" y="3238501"/>
              <a:ext cx="6858000" cy="381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/>
          </p:nvCxnSpPr>
          <p:spPr>
            <a:xfrm rot="5400000">
              <a:off x="2705100" y="3238501"/>
              <a:ext cx="6858000" cy="381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/>
          </p:nvCxnSpPr>
          <p:spPr>
            <a:xfrm rot="5400000">
              <a:off x="1828801" y="3276600"/>
              <a:ext cx="6857999" cy="304800"/>
            </a:xfrm>
            <a:prstGeom prst="line">
              <a:avLst/>
            </a:prstGeom>
            <a:ln w="28575">
              <a:solidFill>
                <a:schemeClr val="accent1">
                  <a:alpha val="5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/>
          </p:nvCxnSpPr>
          <p:spPr>
            <a:xfrm rot="16200000" flipH="1">
              <a:off x="1066800" y="3200402"/>
              <a:ext cx="6858000" cy="457199"/>
            </a:xfrm>
            <a:prstGeom prst="line">
              <a:avLst/>
            </a:prstGeom>
            <a:ln w="38100">
              <a:solidFill>
                <a:schemeClr val="accent1">
                  <a:alpha val="4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/>
            <p:nvPr/>
          </p:nvCxnSpPr>
          <p:spPr>
            <a:xfrm rot="16200000" flipH="1">
              <a:off x="2362201" y="3352800"/>
              <a:ext cx="6858000" cy="15240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/>
          </p:nvCxnSpPr>
          <p:spPr>
            <a:xfrm rot="5400000">
              <a:off x="2646045" y="2722246"/>
              <a:ext cx="6858000" cy="1413510"/>
            </a:xfrm>
            <a:prstGeom prst="line">
              <a:avLst/>
            </a:prstGeom>
            <a:ln>
              <a:solidFill>
                <a:schemeClr val="accent1">
                  <a:alpha val="56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/>
          </p:nvCxnSpPr>
          <p:spPr>
            <a:xfrm rot="5400000">
              <a:off x="3048952" y="3277553"/>
              <a:ext cx="6858000" cy="302895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/>
          </p:nvCxnSpPr>
          <p:spPr>
            <a:xfrm rot="5400000">
              <a:off x="2895600" y="3276601"/>
              <a:ext cx="6858000" cy="3048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/>
            <p:nvPr/>
          </p:nvCxnSpPr>
          <p:spPr>
            <a:xfrm rot="5400000">
              <a:off x="2388870" y="3227071"/>
              <a:ext cx="6858000" cy="40386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/>
          </p:nvCxnSpPr>
          <p:spPr>
            <a:xfrm rot="16200000" flipH="1">
              <a:off x="2236470" y="3326131"/>
              <a:ext cx="6858000" cy="2057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/>
          </p:nvCxnSpPr>
          <p:spPr>
            <a:xfrm rot="16200000" flipH="1">
              <a:off x="1752600" y="3352801"/>
              <a:ext cx="6858000" cy="15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/>
          </p:nvCxnSpPr>
          <p:spPr>
            <a:xfrm rot="16200000" flipH="1">
              <a:off x="1981200" y="3352800"/>
              <a:ext cx="6858000" cy="152400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/>
          </p:nvCxnSpPr>
          <p:spPr>
            <a:xfrm rot="5400000">
              <a:off x="3467100" y="3314701"/>
              <a:ext cx="6858000" cy="228600"/>
            </a:xfrm>
            <a:prstGeom prst="line">
              <a:avLst/>
            </a:prstGeom>
            <a:ln w="28575">
              <a:solidFill>
                <a:schemeClr val="accent1">
                  <a:alpha val="5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/>
            <p:nvPr/>
          </p:nvCxnSpPr>
          <p:spPr>
            <a:xfrm rot="16200000" flipH="1">
              <a:off x="3467099" y="3314701"/>
              <a:ext cx="6858000" cy="2286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/>
          </p:nvCxnSpPr>
          <p:spPr>
            <a:xfrm rot="5400000">
              <a:off x="4038600" y="3429001"/>
              <a:ext cx="6858000" cy="1588"/>
            </a:xfrm>
            <a:prstGeom prst="line">
              <a:avLst/>
            </a:prstGeom>
            <a:ln w="28575">
              <a:solidFill>
                <a:schemeClr val="accent1">
                  <a:alpha val="5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/>
            <p:nvPr/>
          </p:nvCxnSpPr>
          <p:spPr>
            <a:xfrm rot="16200000" flipH="1">
              <a:off x="3886200" y="3200401"/>
              <a:ext cx="6858000" cy="457200"/>
            </a:xfrm>
            <a:prstGeom prst="line">
              <a:avLst/>
            </a:prstGeom>
            <a:ln>
              <a:solidFill>
                <a:schemeClr val="accent1">
                  <a:alpha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/>
            <p:nvPr/>
          </p:nvCxnSpPr>
          <p:spPr>
            <a:xfrm rot="5400000">
              <a:off x="4000501" y="3238501"/>
              <a:ext cx="6858000" cy="38100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/>
          </p:nvCxnSpPr>
          <p:spPr>
            <a:xfrm rot="16200000" flipH="1">
              <a:off x="4572000" y="3200401"/>
              <a:ext cx="6858000" cy="457199"/>
            </a:xfrm>
            <a:prstGeom prst="line">
              <a:avLst/>
            </a:prstGeom>
            <a:ln w="38100">
              <a:solidFill>
                <a:schemeClr val="accent1">
                  <a:alpha val="4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/>
          </p:nvCxnSpPr>
          <p:spPr>
            <a:xfrm rot="16200000" flipH="1">
              <a:off x="3733800" y="3352800"/>
              <a:ext cx="6858000" cy="152400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/>
            <p:nvPr/>
          </p:nvCxnSpPr>
          <p:spPr>
            <a:xfrm rot="5400000">
              <a:off x="3619500" y="3314700"/>
              <a:ext cx="6858000" cy="228600"/>
            </a:xfrm>
            <a:prstGeom prst="line">
              <a:avLst/>
            </a:prstGeom>
            <a:ln w="158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/>
          </p:nvCxnSpPr>
          <p:spPr>
            <a:xfrm rot="16200000" flipH="1">
              <a:off x="4214813" y="3252788"/>
              <a:ext cx="6858000" cy="352425"/>
            </a:xfrm>
            <a:prstGeom prst="line">
              <a:avLst/>
            </a:prstGeom>
            <a:ln w="15875">
              <a:solidFill>
                <a:schemeClr val="accent1">
                  <a:alpha val="7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/>
            <p:nvPr/>
          </p:nvCxnSpPr>
          <p:spPr>
            <a:xfrm rot="16200000" flipH="1">
              <a:off x="4751070" y="3326131"/>
              <a:ext cx="6858000" cy="2057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/>
          </p:nvCxnSpPr>
          <p:spPr>
            <a:xfrm rot="16200000" flipH="1">
              <a:off x="4343400" y="3352801"/>
              <a:ext cx="6858000" cy="15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/>
          </p:nvCxnSpPr>
          <p:spPr>
            <a:xfrm rot="16200000" flipH="1">
              <a:off x="4572000" y="3352801"/>
              <a:ext cx="6858000" cy="152400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/>
            <p:nvPr/>
          </p:nvCxnSpPr>
          <p:spPr>
            <a:xfrm rot="16200000" flipH="1">
              <a:off x="5257800" y="3352802"/>
              <a:ext cx="6858000" cy="15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/>
            <p:nvPr/>
          </p:nvCxnSpPr>
          <p:spPr>
            <a:xfrm rot="16200000" flipH="1">
              <a:off x="5067300" y="3238502"/>
              <a:ext cx="6858000" cy="381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/>
            <p:nvPr/>
          </p:nvCxnSpPr>
          <p:spPr>
            <a:xfrm rot="5400000">
              <a:off x="5219700" y="3238502"/>
              <a:ext cx="6858000" cy="381000"/>
            </a:xfrm>
            <a:prstGeom prst="line">
              <a:avLst/>
            </a:prstGeom>
            <a:ln w="50800">
              <a:solidFill>
                <a:schemeClr val="accent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/>
          </p:nvCxnSpPr>
          <p:spPr>
            <a:xfrm rot="16200000" flipH="1">
              <a:off x="4876801" y="3352801"/>
              <a:ext cx="6858000" cy="15240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/>
            <p:nvPr/>
          </p:nvCxnSpPr>
          <p:spPr>
            <a:xfrm rot="5400000">
              <a:off x="5527994" y="3318196"/>
              <a:ext cx="6888479" cy="191133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/>
          </p:nvCxnSpPr>
          <p:spPr>
            <a:xfrm rot="5400000">
              <a:off x="4850130" y="3227072"/>
              <a:ext cx="6858000" cy="403860"/>
            </a:xfrm>
            <a:prstGeom prst="line">
              <a:avLst/>
            </a:prstGeom>
            <a:ln w="47625">
              <a:solidFill>
                <a:schemeClr val="accent1">
                  <a:alpha val="6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/>
          </p:nvCxnSpPr>
          <p:spPr>
            <a:xfrm rot="16200000" flipH="1">
              <a:off x="4751070" y="3326132"/>
              <a:ext cx="6858000" cy="2057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/>
            <p:cNvCxnSpPr/>
            <p:nvPr/>
          </p:nvCxnSpPr>
          <p:spPr>
            <a:xfrm rot="5400000">
              <a:off x="5562599" y="3429001"/>
              <a:ext cx="6858002" cy="1588"/>
            </a:xfrm>
            <a:prstGeom prst="line">
              <a:avLst/>
            </a:prstGeom>
            <a:ln w="158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/>
            <p:cNvCxnSpPr/>
            <p:nvPr/>
          </p:nvCxnSpPr>
          <p:spPr>
            <a:xfrm rot="5400000">
              <a:off x="2552700" y="3390900"/>
              <a:ext cx="6858000" cy="76200"/>
            </a:xfrm>
            <a:prstGeom prst="line">
              <a:avLst/>
            </a:prstGeom>
            <a:ln w="38100">
              <a:solidFill>
                <a:schemeClr val="accent1">
                  <a:alpha val="4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Connector 288"/>
            <p:cNvCxnSpPr/>
            <p:nvPr/>
          </p:nvCxnSpPr>
          <p:spPr>
            <a:xfrm rot="16200000" flipH="1">
              <a:off x="3048000" y="3352800"/>
              <a:ext cx="6858000" cy="152400"/>
            </a:xfrm>
            <a:prstGeom prst="line">
              <a:avLst/>
            </a:prstGeom>
            <a:ln w="47625">
              <a:solidFill>
                <a:schemeClr val="accent1">
                  <a:alpha val="6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Connector 291"/>
            <p:cNvCxnSpPr/>
            <p:nvPr/>
          </p:nvCxnSpPr>
          <p:spPr>
            <a:xfrm rot="16200000" flipH="1">
              <a:off x="3238500" y="3238500"/>
              <a:ext cx="6858000" cy="381000"/>
            </a:xfrm>
            <a:prstGeom prst="line">
              <a:avLst/>
            </a:prstGeom>
            <a:ln w="19050">
              <a:solidFill>
                <a:schemeClr val="accent1">
                  <a:alpha val="5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/>
            <p:cNvCxnSpPr/>
            <p:nvPr/>
          </p:nvCxnSpPr>
          <p:spPr>
            <a:xfrm rot="5400000">
              <a:off x="2133600" y="3276600"/>
              <a:ext cx="6858000" cy="304800"/>
            </a:xfrm>
            <a:prstGeom prst="line">
              <a:avLst/>
            </a:prstGeom>
            <a:ln w="47625">
              <a:solidFill>
                <a:schemeClr val="accent1">
                  <a:alpha val="6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Connector 297"/>
            <p:cNvCxnSpPr/>
            <p:nvPr/>
          </p:nvCxnSpPr>
          <p:spPr>
            <a:xfrm rot="16200000" flipH="1">
              <a:off x="3148013" y="3252789"/>
              <a:ext cx="6858000" cy="352425"/>
            </a:xfrm>
            <a:prstGeom prst="line">
              <a:avLst/>
            </a:prstGeom>
            <a:ln w="15875">
              <a:solidFill>
                <a:schemeClr val="accent1">
                  <a:alpha val="7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Straight Connector 298"/>
            <p:cNvCxnSpPr/>
            <p:nvPr/>
          </p:nvCxnSpPr>
          <p:spPr>
            <a:xfrm rot="5400000">
              <a:off x="3771900" y="3238500"/>
              <a:ext cx="6858000" cy="381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Connector 301"/>
            <p:cNvCxnSpPr/>
            <p:nvPr/>
          </p:nvCxnSpPr>
          <p:spPr>
            <a:xfrm rot="5400000">
              <a:off x="4229100" y="2933700"/>
              <a:ext cx="6858000" cy="990600"/>
            </a:xfrm>
            <a:prstGeom prst="line">
              <a:avLst/>
            </a:prstGeom>
            <a:ln w="28575">
              <a:solidFill>
                <a:schemeClr val="accent1">
                  <a:alpha val="5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" name="Straight Connector 306"/>
            <p:cNvCxnSpPr/>
            <p:nvPr/>
          </p:nvCxnSpPr>
          <p:spPr>
            <a:xfrm rot="16200000" flipH="1">
              <a:off x="1371600" y="3200403"/>
              <a:ext cx="6858000" cy="457199"/>
            </a:xfrm>
            <a:prstGeom prst="line">
              <a:avLst/>
            </a:prstGeom>
            <a:ln w="38100">
              <a:solidFill>
                <a:schemeClr val="accent1">
                  <a:alpha val="4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32461A-250E-4A29-9E9B-599CA3838FA1}" type="datetime1">
              <a:rPr lang="en-US" smtClean="0"/>
              <a:pPr/>
              <a:t>12/10/2018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0B41D-FD10-4A38-B39B-626510BD49B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3" name="Rectangle 112"/>
          <p:cNvSpPr/>
          <p:nvPr/>
        </p:nvSpPr>
        <p:spPr>
          <a:xfrm>
            <a:off x="0" y="1905000"/>
            <a:ext cx="4953000" cy="3124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kern="1200">
              <a:solidFill>
                <a:prstClr val="white"/>
              </a:solidFill>
              <a:latin typeface="Tw Cen MT"/>
              <a:ea typeface="+mn-ea"/>
              <a:cs typeface="+mn-cs"/>
            </a:endParaRPr>
          </a:p>
        </p:txBody>
      </p:sp>
      <p:grpSp>
        <p:nvGrpSpPr>
          <p:cNvPr id="94" name="Group 93"/>
          <p:cNvGrpSpPr/>
          <p:nvPr/>
        </p:nvGrpSpPr>
        <p:grpSpPr>
          <a:xfrm>
            <a:off x="0" y="2057400"/>
            <a:ext cx="4801394" cy="2820988"/>
            <a:chOff x="0" y="2057400"/>
            <a:chExt cx="4801394" cy="2820988"/>
          </a:xfrm>
        </p:grpSpPr>
        <p:cxnSp>
          <p:nvCxnSpPr>
            <p:cNvPr id="117" name="Straight Connector 116"/>
            <p:cNvCxnSpPr/>
            <p:nvPr/>
          </p:nvCxnSpPr>
          <p:spPr>
            <a:xfrm>
              <a:off x="0" y="2057400"/>
              <a:ext cx="4800600" cy="1588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/>
            <p:nvPr/>
          </p:nvCxnSpPr>
          <p:spPr>
            <a:xfrm>
              <a:off x="0" y="4876800"/>
              <a:ext cx="4800600" cy="1588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/>
            <p:nvPr/>
          </p:nvCxnSpPr>
          <p:spPr>
            <a:xfrm rot="5400000">
              <a:off x="3391694" y="3467100"/>
              <a:ext cx="2818606" cy="794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" y="2130425"/>
            <a:ext cx="4419600" cy="1600327"/>
          </a:xfrm>
        </p:spPr>
        <p:txBody>
          <a:bodyPr anchor="b">
            <a:normAutofit/>
          </a:bodyPr>
          <a:lstStyle>
            <a:lvl1pPr algn="l">
              <a:defRPr sz="3600" b="1" cap="none" spc="40" baseline="0">
                <a:ln w="13335" cmpd="sng">
                  <a:solidFill>
                    <a:schemeClr val="accent1">
                      <a:lumMod val="5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" y="3733800"/>
            <a:ext cx="4419600" cy="1066800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0C44C356-EDAB-4477-A98F-BFB95B27E57B}" type="datetime">
              <a:rPr lang="en-US" sz="1200" b="0" strike="noStrike" spc="-1" smtClean="0">
                <a:solidFill>
                  <a:srgbClr val="8B8B8B"/>
                </a:solidFill>
                <a:latin typeface="Calibri"/>
              </a:rPr>
              <a:t>12/10/2018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49D863AE-C012-4BC6-B297-5CD9DC8C09F6}" type="slidenum">
              <a:rPr lang="en-US" sz="1200" b="0" strike="noStrike" spc="-1" smtClean="0">
                <a:solidFill>
                  <a:srgbClr val="8B8B8B"/>
                </a:solidFill>
                <a:latin typeface="Calibri"/>
              </a:rPr>
              <a:t>‹#›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92"/>
          <p:cNvGrpSpPr/>
          <p:nvPr/>
        </p:nvGrpSpPr>
        <p:grpSpPr>
          <a:xfrm>
            <a:off x="1" y="-30478"/>
            <a:ext cx="9067799" cy="4846320"/>
            <a:chOff x="1" y="-30477"/>
            <a:chExt cx="9067799" cy="4526277"/>
          </a:xfrm>
        </p:grpSpPr>
        <p:cxnSp>
          <p:nvCxnSpPr>
            <p:cNvPr id="8" name="Straight Connector 7"/>
            <p:cNvCxnSpPr/>
            <p:nvPr/>
          </p:nvCxnSpPr>
          <p:spPr>
            <a:xfrm rot="16200000" flipH="1">
              <a:off x="-271665" y="2166212"/>
              <a:ext cx="4505731" cy="15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rot="16200000" flipH="1">
              <a:off x="-462165" y="2051912"/>
              <a:ext cx="4505731" cy="381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rot="5400000">
              <a:off x="-309765" y="2051912"/>
              <a:ext cx="4505731" cy="381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rot="5400000">
              <a:off x="-2062365" y="2128112"/>
              <a:ext cx="4505731" cy="228600"/>
            </a:xfrm>
            <a:prstGeom prst="line">
              <a:avLst/>
            </a:prstGeom>
            <a:ln w="28575">
              <a:solidFill>
                <a:schemeClr val="accent1">
                  <a:alpha val="5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rot="16200000" flipH="1">
              <a:off x="-2138565" y="2128112"/>
              <a:ext cx="4505731" cy="2286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rot="16200000" flipH="1">
              <a:off x="-195465" y="1785212"/>
              <a:ext cx="4505731" cy="914400"/>
            </a:xfrm>
            <a:prstGeom prst="line">
              <a:avLst/>
            </a:prstGeom>
            <a:ln w="28575">
              <a:solidFill>
                <a:schemeClr val="accent1">
                  <a:alpha val="5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rot="16200000" flipH="1">
              <a:off x="-1643265" y="2013812"/>
              <a:ext cx="4505731" cy="457200"/>
            </a:xfrm>
            <a:prstGeom prst="line">
              <a:avLst/>
            </a:prstGeom>
            <a:ln>
              <a:solidFill>
                <a:schemeClr val="accent1">
                  <a:alpha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rot="5400000">
              <a:off x="-1528964" y="2051912"/>
              <a:ext cx="4505731" cy="38100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rot="16200000" flipH="1">
              <a:off x="-957465" y="2013812"/>
              <a:ext cx="4505731" cy="457199"/>
            </a:xfrm>
            <a:prstGeom prst="line">
              <a:avLst/>
            </a:prstGeom>
            <a:ln w="38100">
              <a:solidFill>
                <a:schemeClr val="accent1">
                  <a:alpha val="4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rot="16200000" flipH="1">
              <a:off x="-1948065" y="2090012"/>
              <a:ext cx="4505731" cy="3048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rot="16200000" flipH="1">
              <a:off x="-652664" y="2166211"/>
              <a:ext cx="4505731" cy="152401"/>
            </a:xfrm>
            <a:prstGeom prst="line">
              <a:avLst/>
            </a:prstGeom>
            <a:ln w="57150">
              <a:solidFill>
                <a:schemeClr val="accent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rot="16200000" flipH="1">
              <a:off x="-1643265" y="2166212"/>
              <a:ext cx="4505731" cy="152400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rot="16200000" flipH="1">
              <a:off x="-1790700" y="2019300"/>
              <a:ext cx="4495800" cy="457200"/>
            </a:xfrm>
            <a:prstGeom prst="line">
              <a:avLst/>
            </a:prstGeom>
            <a:ln w="158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rot="5400000">
              <a:off x="-555510" y="1535657"/>
              <a:ext cx="4505731" cy="1413510"/>
            </a:xfrm>
            <a:prstGeom prst="line">
              <a:avLst/>
            </a:prstGeom>
            <a:ln>
              <a:solidFill>
                <a:schemeClr val="accent1">
                  <a:alpha val="39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rot="5400000">
              <a:off x="34087" y="2090964"/>
              <a:ext cx="4505731" cy="302895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rot="5400000">
              <a:off x="261735" y="2090012"/>
              <a:ext cx="4505731" cy="3048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rot="5400000">
              <a:off x="-679335" y="2040482"/>
              <a:ext cx="4505731" cy="40386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rot="16200000" flipH="1">
              <a:off x="-1467052" y="2066200"/>
              <a:ext cx="4505731" cy="352425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rot="16200000" flipH="1">
              <a:off x="-778395" y="2139542"/>
              <a:ext cx="4505731" cy="2057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rot="16200000" flipH="1">
              <a:off x="-1186065" y="2166212"/>
              <a:ext cx="4505731" cy="15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rot="16200000" flipH="1">
              <a:off x="-957465" y="2166212"/>
              <a:ext cx="4505731" cy="152400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rot="16200000" flipH="1">
              <a:off x="2242935" y="2166212"/>
              <a:ext cx="4505731" cy="15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rot="16200000" flipH="1">
              <a:off x="2052435" y="2051912"/>
              <a:ext cx="4505731" cy="381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rot="5400000">
              <a:off x="2204835" y="2051912"/>
              <a:ext cx="4505731" cy="381000"/>
            </a:xfrm>
            <a:prstGeom prst="line">
              <a:avLst/>
            </a:prstGeom>
            <a:ln w="47625">
              <a:solidFill>
                <a:schemeClr val="accent1">
                  <a:alpha val="6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 rot="5400000">
              <a:off x="452235" y="2128112"/>
              <a:ext cx="4505731" cy="228600"/>
            </a:xfrm>
            <a:prstGeom prst="line">
              <a:avLst/>
            </a:prstGeom>
            <a:ln w="28575">
              <a:solidFill>
                <a:schemeClr val="accent1">
                  <a:alpha val="5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 rot="16200000" flipH="1">
              <a:off x="376035" y="2128112"/>
              <a:ext cx="4505731" cy="2286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rot="5400000">
              <a:off x="1023735" y="2242139"/>
              <a:ext cx="4505731" cy="1588"/>
            </a:xfrm>
            <a:prstGeom prst="line">
              <a:avLst/>
            </a:prstGeom>
            <a:ln w="28575">
              <a:solidFill>
                <a:schemeClr val="accent1">
                  <a:alpha val="5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rot="16200000" flipH="1">
              <a:off x="871335" y="2013812"/>
              <a:ext cx="4505731" cy="457200"/>
            </a:xfrm>
            <a:prstGeom prst="line">
              <a:avLst/>
            </a:prstGeom>
            <a:ln w="47625">
              <a:solidFill>
                <a:schemeClr val="accent1">
                  <a:alpha val="6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 rot="5400000">
              <a:off x="985636" y="2051912"/>
              <a:ext cx="4505731" cy="38100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rot="16200000" flipH="1">
              <a:off x="1557135" y="2013812"/>
              <a:ext cx="4505731" cy="457199"/>
            </a:xfrm>
            <a:prstGeom prst="line">
              <a:avLst/>
            </a:prstGeom>
            <a:ln w="38100">
              <a:solidFill>
                <a:schemeClr val="accent1">
                  <a:alpha val="4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 rot="16200000" flipH="1">
              <a:off x="566535" y="2090012"/>
              <a:ext cx="4505731" cy="3048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 rot="16200000" flipH="1">
              <a:off x="1861936" y="2166211"/>
              <a:ext cx="4505731" cy="15240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 rot="16200000" flipH="1">
              <a:off x="871335" y="2166212"/>
              <a:ext cx="4505731" cy="152400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 rot="5400000">
              <a:off x="147435" y="2128112"/>
              <a:ext cx="4505731" cy="228600"/>
            </a:xfrm>
            <a:prstGeom prst="line">
              <a:avLst/>
            </a:prstGeom>
            <a:ln w="158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 rot="5400000">
              <a:off x="1959090" y="1535657"/>
              <a:ext cx="4505731" cy="1413510"/>
            </a:xfrm>
            <a:prstGeom prst="line">
              <a:avLst/>
            </a:prstGeom>
            <a:ln>
              <a:solidFill>
                <a:schemeClr val="accent1">
                  <a:alpha val="39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rot="5400000">
              <a:off x="2548687" y="2090964"/>
              <a:ext cx="4505731" cy="302895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rot="5400000">
              <a:off x="2776335" y="2166212"/>
              <a:ext cx="4505731" cy="15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 rot="5400000">
              <a:off x="1835265" y="2040482"/>
              <a:ext cx="4505731" cy="40386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 rot="16200000" flipH="1">
              <a:off x="1047548" y="2066200"/>
              <a:ext cx="4505731" cy="352425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 rot="16200000" flipH="1">
              <a:off x="1736205" y="2139542"/>
              <a:ext cx="4505731" cy="2057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 rot="16200000" flipH="1">
              <a:off x="1328535" y="2166212"/>
              <a:ext cx="4505731" cy="15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 rot="16200000" flipH="1">
              <a:off x="1557135" y="2166212"/>
              <a:ext cx="4505731" cy="152400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 rot="16200000" flipH="1">
              <a:off x="3919335" y="2166212"/>
              <a:ext cx="4505731" cy="152400"/>
            </a:xfrm>
            <a:prstGeom prst="line">
              <a:avLst/>
            </a:prstGeom>
            <a:ln w="57150">
              <a:solidFill>
                <a:schemeClr val="accent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 rot="16200000" flipH="1">
              <a:off x="3271636" y="2051912"/>
              <a:ext cx="4505731" cy="381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 rot="5400000">
              <a:off x="3881235" y="2051912"/>
              <a:ext cx="4505731" cy="381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 rot="5400000">
              <a:off x="3004936" y="2090012"/>
              <a:ext cx="4505730" cy="304800"/>
            </a:xfrm>
            <a:prstGeom prst="line">
              <a:avLst/>
            </a:prstGeom>
            <a:ln w="28575">
              <a:solidFill>
                <a:schemeClr val="accent1">
                  <a:alpha val="5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 rot="16200000" flipH="1">
              <a:off x="2242935" y="2013813"/>
              <a:ext cx="4505731" cy="457199"/>
            </a:xfrm>
            <a:prstGeom prst="line">
              <a:avLst/>
            </a:prstGeom>
            <a:ln w="38100">
              <a:solidFill>
                <a:schemeClr val="accent1">
                  <a:alpha val="4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 rot="16200000" flipH="1">
              <a:off x="3538336" y="2166212"/>
              <a:ext cx="4505731" cy="15240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 rot="5400000">
              <a:off x="3822180" y="1535657"/>
              <a:ext cx="4505731" cy="1413510"/>
            </a:xfrm>
            <a:prstGeom prst="line">
              <a:avLst/>
            </a:prstGeom>
            <a:ln>
              <a:solidFill>
                <a:schemeClr val="accent1">
                  <a:alpha val="56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 rot="5400000">
              <a:off x="4225087" y="2090965"/>
              <a:ext cx="4505731" cy="302895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 rot="5400000">
              <a:off x="4071735" y="2090012"/>
              <a:ext cx="4505731" cy="3048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 rot="5400000">
              <a:off x="3565005" y="2040482"/>
              <a:ext cx="4505731" cy="40386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 rot="16200000" flipH="1">
              <a:off x="3412605" y="2139542"/>
              <a:ext cx="4505731" cy="2057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 rot="16200000" flipH="1">
              <a:off x="2928735" y="2166212"/>
              <a:ext cx="4505731" cy="152400"/>
            </a:xfrm>
            <a:prstGeom prst="line">
              <a:avLst/>
            </a:prstGeom>
            <a:ln w="57150">
              <a:solidFill>
                <a:schemeClr val="accent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 rot="16200000" flipH="1">
              <a:off x="3081135" y="2166212"/>
              <a:ext cx="4505731" cy="152400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 rot="5400000">
              <a:off x="4643235" y="2128112"/>
              <a:ext cx="4505731" cy="228600"/>
            </a:xfrm>
            <a:prstGeom prst="line">
              <a:avLst/>
            </a:prstGeom>
            <a:ln w="28575">
              <a:solidFill>
                <a:schemeClr val="accent1">
                  <a:alpha val="5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 rot="16200000" flipH="1">
              <a:off x="4643234" y="2128112"/>
              <a:ext cx="4505731" cy="2286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 rot="5400000">
              <a:off x="5214735" y="2242140"/>
              <a:ext cx="4505731" cy="1588"/>
            </a:xfrm>
            <a:prstGeom prst="line">
              <a:avLst/>
            </a:prstGeom>
            <a:ln w="28575">
              <a:solidFill>
                <a:schemeClr val="accent1">
                  <a:alpha val="5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 rot="16200000" flipH="1">
              <a:off x="5062335" y="2013812"/>
              <a:ext cx="4505731" cy="457200"/>
            </a:xfrm>
            <a:prstGeom prst="line">
              <a:avLst/>
            </a:prstGeom>
            <a:ln>
              <a:solidFill>
                <a:schemeClr val="accent1">
                  <a:alpha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 rot="5400000">
              <a:off x="5176636" y="2051912"/>
              <a:ext cx="4505731" cy="38100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 rot="16200000" flipH="1">
              <a:off x="5748135" y="2013813"/>
              <a:ext cx="4505731" cy="457199"/>
            </a:xfrm>
            <a:prstGeom prst="line">
              <a:avLst/>
            </a:prstGeom>
            <a:ln w="38100">
              <a:solidFill>
                <a:schemeClr val="accent1">
                  <a:alpha val="4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 rot="16200000" flipH="1">
              <a:off x="4909935" y="2166212"/>
              <a:ext cx="4505731" cy="152400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 rot="5400000">
              <a:off x="4795635" y="2128112"/>
              <a:ext cx="4505731" cy="228600"/>
            </a:xfrm>
            <a:prstGeom prst="line">
              <a:avLst/>
            </a:prstGeom>
            <a:ln w="158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 rot="16200000" flipH="1">
              <a:off x="5390948" y="2066200"/>
              <a:ext cx="4505731" cy="352425"/>
            </a:xfrm>
            <a:prstGeom prst="line">
              <a:avLst/>
            </a:prstGeom>
            <a:ln w="15875">
              <a:solidFill>
                <a:schemeClr val="accent1">
                  <a:alpha val="7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 rot="16200000" flipH="1">
              <a:off x="5927205" y="2139542"/>
              <a:ext cx="4505731" cy="2057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 rot="16200000" flipH="1">
              <a:off x="5519535" y="2166212"/>
              <a:ext cx="4505731" cy="15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 rot="16200000" flipH="1">
              <a:off x="5748135" y="2166212"/>
              <a:ext cx="4505731" cy="152400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 rot="16200000" flipH="1">
              <a:off x="6433935" y="2166213"/>
              <a:ext cx="4505731" cy="15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 rot="16200000" flipH="1">
              <a:off x="6243435" y="2051913"/>
              <a:ext cx="4505731" cy="381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 rot="5400000">
              <a:off x="6395835" y="2051913"/>
              <a:ext cx="4505731" cy="381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 rot="16200000" flipH="1">
              <a:off x="6052936" y="2166212"/>
              <a:ext cx="4505731" cy="15240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/>
          </p:nvCxnSpPr>
          <p:spPr>
            <a:xfrm rot="5400000">
              <a:off x="6709356" y="2136834"/>
              <a:ext cx="4525755" cy="191133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 rot="5400000">
              <a:off x="6026265" y="2040483"/>
              <a:ext cx="4505731" cy="403860"/>
            </a:xfrm>
            <a:prstGeom prst="line">
              <a:avLst/>
            </a:prstGeom>
            <a:ln w="47625">
              <a:solidFill>
                <a:schemeClr val="accent1">
                  <a:alpha val="6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/>
            <p:nvPr/>
          </p:nvCxnSpPr>
          <p:spPr>
            <a:xfrm rot="16200000" flipH="1">
              <a:off x="5927205" y="2139543"/>
              <a:ext cx="4505731" cy="2057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/>
            <p:nvPr/>
          </p:nvCxnSpPr>
          <p:spPr>
            <a:xfrm rot="5400000">
              <a:off x="6738734" y="2242140"/>
              <a:ext cx="4505732" cy="1588"/>
            </a:xfrm>
            <a:prstGeom prst="line">
              <a:avLst/>
            </a:prstGeom>
            <a:ln w="158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/>
          </p:nvCxnSpPr>
          <p:spPr>
            <a:xfrm rot="5400000">
              <a:off x="3728835" y="2204312"/>
              <a:ext cx="4505731" cy="76200"/>
            </a:xfrm>
            <a:prstGeom prst="line">
              <a:avLst/>
            </a:prstGeom>
            <a:ln w="38100">
              <a:solidFill>
                <a:schemeClr val="accent1">
                  <a:alpha val="4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/>
            <p:nvPr/>
          </p:nvCxnSpPr>
          <p:spPr>
            <a:xfrm rot="16200000" flipH="1">
              <a:off x="4224135" y="2166212"/>
              <a:ext cx="4505731" cy="152400"/>
            </a:xfrm>
            <a:prstGeom prst="line">
              <a:avLst/>
            </a:prstGeom>
            <a:ln w="47625">
              <a:solidFill>
                <a:schemeClr val="accent1">
                  <a:alpha val="6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/>
          </p:nvCxnSpPr>
          <p:spPr>
            <a:xfrm rot="16200000" flipH="1">
              <a:off x="4414635" y="2051912"/>
              <a:ext cx="4505731" cy="381000"/>
            </a:xfrm>
            <a:prstGeom prst="line">
              <a:avLst/>
            </a:prstGeom>
            <a:ln w="19050">
              <a:solidFill>
                <a:schemeClr val="accent1">
                  <a:alpha val="5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/>
            <p:nvPr/>
          </p:nvCxnSpPr>
          <p:spPr>
            <a:xfrm rot="5400000">
              <a:off x="3309735" y="2090012"/>
              <a:ext cx="4505731" cy="304800"/>
            </a:xfrm>
            <a:prstGeom prst="line">
              <a:avLst/>
            </a:prstGeom>
            <a:ln w="47625">
              <a:solidFill>
                <a:schemeClr val="accent1">
                  <a:alpha val="6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/>
            <p:nvPr/>
          </p:nvCxnSpPr>
          <p:spPr>
            <a:xfrm rot="16200000" flipH="1">
              <a:off x="4324148" y="2066200"/>
              <a:ext cx="4505731" cy="352425"/>
            </a:xfrm>
            <a:prstGeom prst="line">
              <a:avLst/>
            </a:prstGeom>
            <a:ln w="15875">
              <a:solidFill>
                <a:schemeClr val="accent1">
                  <a:alpha val="7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/>
            <p:nvPr/>
          </p:nvCxnSpPr>
          <p:spPr>
            <a:xfrm rot="5400000">
              <a:off x="4948035" y="2051912"/>
              <a:ext cx="4505731" cy="381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/>
            <p:nvPr/>
          </p:nvCxnSpPr>
          <p:spPr>
            <a:xfrm rot="5400000">
              <a:off x="5405235" y="1747112"/>
              <a:ext cx="4505731" cy="990600"/>
            </a:xfrm>
            <a:prstGeom prst="line">
              <a:avLst/>
            </a:prstGeom>
            <a:ln w="28575">
              <a:solidFill>
                <a:schemeClr val="accent1">
                  <a:alpha val="5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/>
            <p:nvPr/>
          </p:nvCxnSpPr>
          <p:spPr>
            <a:xfrm rot="16200000" flipH="1">
              <a:off x="2547735" y="2013814"/>
              <a:ext cx="4505731" cy="457199"/>
            </a:xfrm>
            <a:prstGeom prst="line">
              <a:avLst/>
            </a:prstGeom>
            <a:ln w="38100">
              <a:solidFill>
                <a:schemeClr val="accent1">
                  <a:alpha val="4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4" name="Rectangle 93"/>
          <p:cNvSpPr/>
          <p:nvPr/>
        </p:nvSpPr>
        <p:spPr>
          <a:xfrm>
            <a:off x="0" y="4311168"/>
            <a:ext cx="9144000" cy="1905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kern="1200">
              <a:solidFill>
                <a:prstClr val="white"/>
              </a:solidFill>
              <a:latin typeface="Tw Cen MT"/>
              <a:ea typeface="+mn-ea"/>
              <a:cs typeface="+mn-cs"/>
            </a:endParaRPr>
          </a:p>
        </p:txBody>
      </p:sp>
      <p:cxnSp>
        <p:nvCxnSpPr>
          <p:cNvPr id="96" name="Straight Connector 95"/>
          <p:cNvCxnSpPr/>
          <p:nvPr/>
        </p:nvCxnSpPr>
        <p:spPr>
          <a:xfrm>
            <a:off x="0" y="4387368"/>
            <a:ext cx="9144000" cy="1588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>
            <a:off x="0" y="6138380"/>
            <a:ext cx="9144000" cy="1588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621364"/>
            <a:ext cx="8305800" cy="414649"/>
          </a:xfrm>
        </p:spPr>
        <p:txBody>
          <a:bodyPr anchor="t"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5" name="Title 94"/>
          <p:cNvSpPr>
            <a:spLocks noGrp="1"/>
          </p:cNvSpPr>
          <p:nvPr>
            <p:ph type="title"/>
          </p:nvPr>
        </p:nvSpPr>
        <p:spPr>
          <a:xfrm>
            <a:off x="457200" y="4463568"/>
            <a:ext cx="83058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0C44C356-EDAB-4477-A98F-BFB95B27E57B}" type="datetime">
              <a:rPr lang="en-US" sz="1200" b="0" strike="noStrike" spc="-1" smtClean="0">
                <a:solidFill>
                  <a:srgbClr val="8B8B8B"/>
                </a:solidFill>
                <a:latin typeface="Calibri"/>
              </a:rPr>
              <a:t>12/10/2018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91" name="Footer Placeholder 9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92" name="Slide Number Placeholder 9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49D863AE-C012-4BC6-B297-5CD9DC8C09F6}" type="slidenum">
              <a:rPr lang="en-US" sz="1200" b="0" strike="noStrike" spc="-1" smtClean="0">
                <a:solidFill>
                  <a:srgbClr val="8B8B8B"/>
                </a:solidFill>
                <a:latin typeface="Calibri"/>
              </a:rPr>
              <a:t>‹#›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0C44C356-EDAB-4477-A98F-BFB95B27E57B}" type="datetime">
              <a:rPr lang="en-US" sz="1200" b="0" strike="noStrike" spc="-1" smtClean="0">
                <a:solidFill>
                  <a:srgbClr val="8B8B8B"/>
                </a:solidFill>
                <a:latin typeface="Calibri"/>
              </a:rPr>
              <a:t>12/10/2018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49D863AE-C012-4BC6-B297-5CD9DC8C09F6}" type="slidenum">
              <a:rPr lang="en-US" sz="1200" b="0" strike="noStrike" spc="-1" smtClean="0">
                <a:solidFill>
                  <a:srgbClr val="8B8B8B"/>
                </a:solidFill>
                <a:latin typeface="Calibri"/>
              </a:rPr>
              <a:t>‹#›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 algn="ctr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 algn="ctr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0C44C356-EDAB-4477-A98F-BFB95B27E57B}" type="datetime">
              <a:rPr lang="en-US" sz="1200" b="0" strike="noStrike" spc="-1" smtClean="0">
                <a:solidFill>
                  <a:srgbClr val="8B8B8B"/>
                </a:solidFill>
                <a:latin typeface="Calibri"/>
              </a:rPr>
              <a:t>12/10/2018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49D863AE-C012-4BC6-B297-5CD9DC8C09F6}" type="slidenum">
              <a:rPr lang="en-US" sz="1200" b="0" strike="noStrike" spc="-1" smtClean="0">
                <a:solidFill>
                  <a:srgbClr val="8B8B8B"/>
                </a:solidFill>
                <a:latin typeface="Calibri"/>
              </a:rPr>
              <a:t>‹#›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FFBFE-5C08-4E0E-AF38-FB925F0B4D71}" type="datetime1">
              <a:rPr lang="en-US" smtClean="0"/>
              <a:pPr/>
              <a:t>12/10/2018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0B41D-FD10-4A38-B39B-626510BD49B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0C44C356-EDAB-4477-A98F-BFB95B27E57B}" type="datetime">
              <a:rPr lang="en-US" sz="1200" b="0" strike="noStrike" spc="-1" smtClean="0">
                <a:solidFill>
                  <a:srgbClr val="8B8B8B"/>
                </a:solidFill>
                <a:latin typeface="Calibri"/>
              </a:rPr>
              <a:t>12/10/2018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49D863AE-C012-4BC6-B297-5CD9DC8C09F6}" type="slidenum">
              <a:rPr lang="en-US" sz="1200" b="0" strike="noStrike" spc="-1" smtClean="0">
                <a:solidFill>
                  <a:srgbClr val="8B8B8B"/>
                </a:solidFill>
                <a:latin typeface="Calibri"/>
              </a:rPr>
              <a:t>‹#›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0C44C356-EDAB-4477-A98F-BFB95B27E57B}" type="datetime">
              <a:rPr lang="en-US" sz="1200" b="0" strike="noStrike" spc="-1" smtClean="0">
                <a:solidFill>
                  <a:srgbClr val="8B8B8B"/>
                </a:solidFill>
                <a:latin typeface="Calibri"/>
              </a:rPr>
              <a:t>12/10/2018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49D863AE-C012-4BC6-B297-5CD9DC8C09F6}" type="slidenum">
              <a:rPr lang="en-US" sz="1200" b="0" strike="noStrike" spc="-1" smtClean="0">
                <a:solidFill>
                  <a:srgbClr val="8B8B8B"/>
                </a:solidFill>
                <a:latin typeface="Calibri"/>
              </a:rPr>
              <a:t>‹#›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5165856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00400" y="273050"/>
            <a:ext cx="548640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0C44C356-EDAB-4477-A98F-BFB95B27E57B}" type="datetime">
              <a:rPr lang="en-US" sz="1200" b="0" strike="noStrike" spc="-1" smtClean="0">
                <a:solidFill>
                  <a:srgbClr val="8B8B8B"/>
                </a:solidFill>
                <a:latin typeface="Calibri"/>
              </a:rPr>
              <a:t>12/10/2018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49D863AE-C012-4BC6-B297-5CD9DC8C09F6}" type="slidenum">
              <a:rPr lang="en-US" sz="1200" b="0" strike="noStrike" spc="-1" smtClean="0">
                <a:solidFill>
                  <a:srgbClr val="8B8B8B"/>
                </a:solidFill>
                <a:latin typeface="Calibri"/>
              </a:rPr>
              <a:t>‹#›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0" y="1563624"/>
            <a:ext cx="2761488" cy="3313176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kern="1200">
              <a:solidFill>
                <a:prstClr val="white"/>
              </a:solidFill>
              <a:latin typeface="Tw Cen MT"/>
              <a:ea typeface="+mn-ea"/>
              <a:cs typeface="+mn-cs"/>
            </a:endParaRPr>
          </a:p>
        </p:txBody>
      </p:sp>
      <p:cxnSp>
        <p:nvCxnSpPr>
          <p:cNvPr id="39" name="Straight Connector 38"/>
          <p:cNvCxnSpPr/>
          <p:nvPr/>
        </p:nvCxnSpPr>
        <p:spPr>
          <a:xfrm rot="5400000">
            <a:off x="1128157" y="3221339"/>
            <a:ext cx="3017520" cy="794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0" y="1712976"/>
            <a:ext cx="2651760" cy="1588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0" y="4733544"/>
            <a:ext cx="2651760" cy="1588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901952"/>
            <a:ext cx="2377440" cy="137160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tabLst>
                <a:tab pos="3830638" algn="l"/>
              </a:tabLst>
              <a:defRPr lang="en-US" sz="2600" b="1" kern="1200" cap="none" spc="20" baseline="0" dirty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2400" y="3273552"/>
            <a:ext cx="2377440" cy="137160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200400" y="381000"/>
            <a:ext cx="5562600" cy="5638800"/>
          </a:xfrm>
          <a:solidFill>
            <a:schemeClr val="bg2"/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0C44C356-EDAB-4477-A98F-BFB95B27E57B}" type="datetime">
              <a:rPr lang="en-US" sz="1200" b="0" strike="noStrike" spc="-1" smtClean="0">
                <a:solidFill>
                  <a:srgbClr val="8B8B8B"/>
                </a:solidFill>
                <a:latin typeface="Calibri"/>
              </a:rPr>
              <a:t>12/10/2018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49D863AE-C012-4BC6-B297-5CD9DC8C09F6}" type="slidenum">
              <a:rPr lang="en-US" sz="1200" b="0" strike="noStrike" spc="-1" smtClean="0">
                <a:solidFill>
                  <a:srgbClr val="8B8B8B"/>
                </a:solidFill>
                <a:latin typeface="Calibri"/>
              </a:rPr>
              <a:t>‹#›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0" y="1563624"/>
            <a:ext cx="2761488" cy="3313176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kern="1200">
              <a:solidFill>
                <a:prstClr val="white"/>
              </a:solidFill>
              <a:latin typeface="Tw Cen MT"/>
              <a:ea typeface="+mn-ea"/>
              <a:cs typeface="+mn-cs"/>
            </a:endParaRPr>
          </a:p>
        </p:txBody>
      </p:sp>
      <p:cxnSp>
        <p:nvCxnSpPr>
          <p:cNvPr id="34" name="Straight Connector 33"/>
          <p:cNvCxnSpPr/>
          <p:nvPr/>
        </p:nvCxnSpPr>
        <p:spPr>
          <a:xfrm rot="5400000">
            <a:off x="1128157" y="3221339"/>
            <a:ext cx="3017520" cy="794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0" y="1712976"/>
            <a:ext cx="2651760" cy="1588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0" y="4733544"/>
            <a:ext cx="2651760" cy="1588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448" y="1905000"/>
            <a:ext cx="2377440" cy="1371600"/>
          </a:xfrm>
        </p:spPr>
        <p:txBody>
          <a:bodyPr anchor="b">
            <a:normAutofit/>
          </a:bodyPr>
          <a:lstStyle>
            <a:lvl1pPr algn="l">
              <a:defRPr sz="2600" b="1" cap="none" spc="20" baseline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2400" y="3276600"/>
            <a:ext cx="2377440" cy="137160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0C44C356-EDAB-4477-A98F-BFB95B27E57B}" type="datetime">
              <a:rPr lang="en-US" sz="1200" b="0" strike="noStrike" spc="-1" smtClean="0">
                <a:solidFill>
                  <a:srgbClr val="8B8B8B"/>
                </a:solidFill>
                <a:latin typeface="Calibri"/>
              </a:rPr>
              <a:t>12/10/2018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49D863AE-C012-4BC6-B297-5CD9DC8C09F6}" type="slidenum">
              <a:rPr lang="en-US" sz="1200" b="0" strike="noStrike" spc="-1" smtClean="0">
                <a:solidFill>
                  <a:srgbClr val="8B8B8B"/>
                </a:solidFill>
                <a:latin typeface="Calibri"/>
              </a:rPr>
              <a:t>‹#›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0C44C356-EDAB-4477-A98F-BFB95B27E57B}" type="datetime">
              <a:rPr lang="en-US" sz="1200" b="0" strike="noStrike" spc="-1" smtClean="0">
                <a:solidFill>
                  <a:srgbClr val="8B8B8B"/>
                </a:solidFill>
                <a:latin typeface="Calibri"/>
              </a:rPr>
              <a:t>12/10/2018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49D863AE-C012-4BC6-B297-5CD9DC8C09F6}" type="slidenum">
              <a:rPr lang="en-US" sz="1200" b="0" strike="noStrike" spc="-1" smtClean="0">
                <a:solidFill>
                  <a:srgbClr val="8B8B8B"/>
                </a:solidFill>
                <a:latin typeface="Calibri"/>
              </a:rPr>
              <a:t>‹#›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ight Triangle 9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grpSp>
        <p:nvGrpSpPr>
          <p:cNvPr id="2" name="Group 1"/>
          <p:cNvGrpSpPr/>
          <p:nvPr/>
        </p:nvGrpSpPr>
        <p:grpSpPr>
          <a:xfrm>
            <a:off x="-3765" y="4953000"/>
            <a:ext cx="9147765" cy="1912088"/>
            <a:chOff x="-3765" y="4832896"/>
            <a:chExt cx="9147765" cy="2032192"/>
          </a:xfrm>
        </p:grpSpPr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>
              <a:extLst/>
            </a:lstStyle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Straight Connector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DB32461A-250E-4A29-9E9B-599CA3838FA1}" type="datetime1">
              <a:rPr lang="en-US" smtClean="0"/>
              <a:pPr/>
              <a:t>12/10/2018</a:t>
            </a:fld>
            <a:endParaRPr lang="en-US" dirty="0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lang="en-US" dirty="0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CF40B41D-FD10-4A38-B39B-626510BD49B7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pPr>
              <a:lnSpc>
                <a:spcPct val="100000"/>
              </a:lnSpc>
            </a:pPr>
            <a:fld id="{0C44C356-EDAB-4477-A98F-BFB95B27E57B}" type="datetime">
              <a:rPr lang="en-US" sz="1200" b="0" strike="noStrike" spc="-1" smtClean="0">
                <a:solidFill>
                  <a:srgbClr val="8B8B8B"/>
                </a:solidFill>
                <a:latin typeface="Calibri"/>
              </a:rPr>
              <a:t>12/10/2018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pPr algn="r">
              <a:lnSpc>
                <a:spcPct val="100000"/>
              </a:lnSpc>
            </a:pPr>
            <a:fld id="{49D863AE-C012-4BC6-B297-5CD9DC8C09F6}" type="slidenum">
              <a:rPr lang="en-US" sz="1200" b="0" strike="noStrike" spc="-1" smtClean="0">
                <a:solidFill>
                  <a:srgbClr val="8B8B8B"/>
                </a:solidFill>
                <a:latin typeface="Calibri"/>
              </a:rPr>
              <a:t>‹#›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pPr>
              <a:lnSpc>
                <a:spcPct val="100000"/>
              </a:lnSpc>
            </a:pPr>
            <a:fld id="{0C44C356-EDAB-4477-A98F-BFB95B27E57B}" type="datetime">
              <a:rPr lang="en-US" sz="1200" b="0" strike="noStrike" spc="-1" smtClean="0">
                <a:solidFill>
                  <a:srgbClr val="8B8B8B"/>
                </a:solidFill>
                <a:latin typeface="Calibri"/>
              </a:rPr>
              <a:t>12/10/2018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pPr algn="r">
              <a:lnSpc>
                <a:spcPct val="100000"/>
              </a:lnSpc>
            </a:pPr>
            <a:fld id="{49D863AE-C012-4BC6-B297-5CD9DC8C09F6}" type="slidenum">
              <a:rPr lang="en-US" sz="1200" b="0" strike="noStrike" spc="-1" smtClean="0">
                <a:solidFill>
                  <a:srgbClr val="8B8B8B"/>
                </a:solidFill>
                <a:latin typeface="Calibri"/>
              </a:rPr>
              <a:t>‹#›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7" name="Chevron 6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8" name="Chevron 7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pPr>
              <a:lnSpc>
                <a:spcPct val="100000"/>
              </a:lnSpc>
            </a:pPr>
            <a:fld id="{0C44C356-EDAB-4477-A98F-BFB95B27E57B}" type="datetime">
              <a:rPr lang="en-US" sz="1200" b="0" strike="noStrike" spc="-1" smtClean="0">
                <a:solidFill>
                  <a:srgbClr val="8B8B8B"/>
                </a:solidFill>
                <a:latin typeface="Calibri"/>
              </a:rPr>
              <a:t>12/10/2018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pPr algn="r">
              <a:lnSpc>
                <a:spcPct val="100000"/>
              </a:lnSpc>
            </a:pPr>
            <a:fld id="{49D863AE-C012-4BC6-B297-5CD9DC8C09F6}" type="slidenum">
              <a:rPr lang="en-US" sz="1200" b="0" strike="noStrike" spc="-1" smtClean="0">
                <a:solidFill>
                  <a:srgbClr val="8B8B8B"/>
                </a:solidFill>
                <a:latin typeface="Calibri"/>
              </a:rPr>
              <a:t>‹#›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pPr>
              <a:lnSpc>
                <a:spcPct val="100000"/>
              </a:lnSpc>
            </a:pPr>
            <a:fld id="{0C44C356-EDAB-4477-A98F-BFB95B27E57B}" type="datetime">
              <a:rPr lang="en-US" sz="1200" b="0" strike="noStrike" spc="-1" smtClean="0">
                <a:solidFill>
                  <a:srgbClr val="8B8B8B"/>
                </a:solidFill>
                <a:latin typeface="Calibri"/>
              </a:rPr>
              <a:t>12/10/2018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pPr algn="r">
              <a:lnSpc>
                <a:spcPct val="100000"/>
              </a:lnSpc>
            </a:pPr>
            <a:fld id="{49D863AE-C012-4BC6-B297-5CD9DC8C09F6}" type="slidenum">
              <a:rPr lang="en-US" sz="1200" b="0" strike="noStrike" spc="-1" smtClean="0">
                <a:solidFill>
                  <a:srgbClr val="8B8B8B"/>
                </a:solidFill>
                <a:latin typeface="Calibri"/>
              </a:rPr>
              <a:t>‹#›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465FFBFE-5C08-4E0E-AF38-FB925F0B4D71}" type="datetime1">
              <a:rPr lang="en-US" smtClean="0"/>
              <a:pPr/>
              <a:t>12/10/2018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CF40B41D-FD10-4A38-B39B-626510BD49B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0C44C356-EDAB-4477-A98F-BFB95B27E57B}" type="datetime">
              <a:rPr lang="en-US" sz="1200" b="0" strike="noStrike" spc="-1" smtClean="0">
                <a:solidFill>
                  <a:srgbClr val="8B8B8B"/>
                </a:solidFill>
                <a:latin typeface="Calibri"/>
              </a:rPr>
              <a:t>12/10/2018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49D863AE-C012-4BC6-B297-5CD9DC8C09F6}" type="slidenum">
              <a:rPr lang="en-US" sz="1200" b="0" strike="noStrike" spc="-1" smtClean="0">
                <a:solidFill>
                  <a:srgbClr val="8B8B8B"/>
                </a:solidFill>
                <a:latin typeface="Calibri"/>
              </a:rPr>
              <a:t>‹#›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686390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pPr>
              <a:lnSpc>
                <a:spcPct val="100000"/>
              </a:lnSpc>
            </a:pPr>
            <a:fld id="{0C44C356-EDAB-4477-A98F-BFB95B27E57B}" type="datetime">
              <a:rPr lang="en-US" sz="1200" b="0" strike="noStrike" spc="-1" smtClean="0">
                <a:solidFill>
                  <a:srgbClr val="8B8B8B"/>
                </a:solidFill>
                <a:latin typeface="Calibri"/>
              </a:rPr>
              <a:t>12/10/2018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pPr algn="r">
              <a:lnSpc>
                <a:spcPct val="100000"/>
              </a:lnSpc>
            </a:pPr>
            <a:fld id="{49D863AE-C012-4BC6-B297-5CD9DC8C09F6}" type="slidenum">
              <a:rPr lang="en-US" sz="1200" b="0" strike="noStrike" spc="-1" smtClean="0">
                <a:solidFill>
                  <a:srgbClr val="8B8B8B"/>
                </a:solidFill>
                <a:latin typeface="Calibri"/>
              </a:rPr>
              <a:t>‹#›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>
            <a:extLst/>
          </a:lstStyle>
          <a:p>
            <a:pPr>
              <a:lnSpc>
                <a:spcPct val="100000"/>
              </a:lnSpc>
            </a:pPr>
            <a:fld id="{0C44C356-EDAB-4477-A98F-BFB95B27E57B}" type="datetime">
              <a:rPr lang="en-US" sz="1200" b="0" strike="noStrike" spc="-1" smtClean="0">
                <a:solidFill>
                  <a:srgbClr val="8B8B8B"/>
                </a:solidFill>
                <a:latin typeface="Calibri"/>
              </a:rPr>
              <a:t>12/10/2018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pPr algn="r">
              <a:lnSpc>
                <a:spcPct val="100000"/>
              </a:lnSpc>
            </a:pPr>
            <a:fld id="{49D863AE-C012-4BC6-B297-5CD9DC8C09F6}" type="slidenum">
              <a:rPr lang="en-US" sz="1200" b="0" strike="noStrike" spc="-1" smtClean="0">
                <a:solidFill>
                  <a:srgbClr val="8B8B8B"/>
                </a:solidFill>
                <a:latin typeface="Calibri"/>
              </a:rPr>
              <a:t>‹#›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pPr>
              <a:lnSpc>
                <a:spcPct val="100000"/>
              </a:lnSpc>
            </a:pPr>
            <a:fld id="{0C44C356-EDAB-4477-A98F-BFB95B27E57B}" type="datetime">
              <a:rPr lang="en-US" sz="1200" b="0" strike="noStrike" spc="-1" smtClean="0">
                <a:solidFill>
                  <a:srgbClr val="8B8B8B"/>
                </a:solidFill>
                <a:latin typeface="Calibri"/>
              </a:rPr>
              <a:t>12/10/2018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pPr algn="r">
              <a:lnSpc>
                <a:spcPct val="100000"/>
              </a:lnSpc>
            </a:pPr>
            <a:fld id="{49D863AE-C012-4BC6-B297-5CD9DC8C09F6}" type="slidenum">
              <a:rPr lang="en-US" sz="1200" b="0" strike="noStrike" spc="-1" smtClean="0">
                <a:solidFill>
                  <a:srgbClr val="8B8B8B"/>
                </a:solidFill>
                <a:latin typeface="Calibri"/>
              </a:rPr>
              <a:t>‹#›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0" name="Right Triangle 9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hevron 11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13" name="Chevron 12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pPr>
              <a:lnSpc>
                <a:spcPct val="100000"/>
              </a:lnSpc>
            </a:pPr>
            <a:fld id="{0C44C356-EDAB-4477-A98F-BFB95B27E57B}" type="datetime">
              <a:rPr lang="en-US" sz="1200" b="0" strike="noStrike" spc="-1" smtClean="0">
                <a:solidFill>
                  <a:srgbClr val="8B8B8B"/>
                </a:solidFill>
                <a:latin typeface="Calibri"/>
              </a:rPr>
              <a:t>12/10/2018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pPr algn="r">
              <a:lnSpc>
                <a:spcPct val="100000"/>
              </a:lnSpc>
            </a:pPr>
            <a:fld id="{49D863AE-C012-4BC6-B297-5CD9DC8C09F6}" type="slidenum">
              <a:rPr lang="en-US" sz="1200" b="0" strike="noStrike" spc="-1" smtClean="0">
                <a:solidFill>
                  <a:srgbClr val="8B8B8B"/>
                </a:solidFill>
                <a:latin typeface="Calibri"/>
              </a:rPr>
              <a:t>‹#›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pPr>
              <a:lnSpc>
                <a:spcPct val="100000"/>
              </a:lnSpc>
            </a:pPr>
            <a:fld id="{0C44C356-EDAB-4477-A98F-BFB95B27E57B}" type="datetime">
              <a:rPr lang="en-US" sz="1200" b="0" strike="noStrike" spc="-1" smtClean="0">
                <a:solidFill>
                  <a:srgbClr val="8B8B8B"/>
                </a:solidFill>
                <a:latin typeface="Calibri"/>
              </a:rPr>
              <a:t>12/10/2018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pPr algn="r">
              <a:lnSpc>
                <a:spcPct val="100000"/>
              </a:lnSpc>
            </a:pPr>
            <a:fld id="{49D863AE-C012-4BC6-B297-5CD9DC8C09F6}" type="slidenum">
              <a:rPr lang="en-US" sz="1200" b="0" strike="noStrike" spc="-1" smtClean="0">
                <a:solidFill>
                  <a:srgbClr val="8B8B8B"/>
                </a:solidFill>
                <a:latin typeface="Calibri"/>
              </a:rPr>
              <a:t>‹#›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0C44C356-EDAB-4477-A98F-BFB95B27E57B}" type="datetime">
              <a:rPr lang="en-US" sz="1200" b="0" strike="noStrike" spc="-1" smtClean="0">
                <a:solidFill>
                  <a:srgbClr val="8B8B8B"/>
                </a:solidFill>
                <a:latin typeface="Calibri"/>
              </a:rPr>
              <a:t>12/10/2018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49D863AE-C012-4BC6-B297-5CD9DC8C09F6}" type="slidenum">
              <a:rPr lang="en-US" sz="1200" b="0" strike="noStrike" spc="-1" smtClean="0">
                <a:solidFill>
                  <a:srgbClr val="8B8B8B"/>
                </a:solidFill>
                <a:latin typeface="Calibri"/>
              </a:rPr>
              <a:t>‹#›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830938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FFBFE-5C08-4E0E-AF38-FB925F0B4D71}" type="datetime1">
              <a:rPr lang="en-US" smtClean="0"/>
              <a:pPr/>
              <a:t>12/10/2018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0B41D-FD10-4A38-B39B-626510BD49B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373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0C44C356-EDAB-4477-A98F-BFB95B27E57B}" type="datetime">
              <a:rPr lang="en-US" sz="1200" b="0" strike="noStrike" spc="-1" smtClean="0">
                <a:solidFill>
                  <a:srgbClr val="8B8B8B"/>
                </a:solidFill>
                <a:latin typeface="Calibri"/>
              </a:rPr>
              <a:t>12/10/2018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49D863AE-C012-4BC6-B297-5CD9DC8C09F6}" type="slidenum">
              <a:rPr lang="en-US" sz="1200" b="0" strike="noStrike" spc="-1" smtClean="0">
                <a:solidFill>
                  <a:srgbClr val="8B8B8B"/>
                </a:solidFill>
                <a:latin typeface="Calibri"/>
              </a:rPr>
              <a:t>‹#›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509654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0C44C356-EDAB-4477-A98F-BFB95B27E57B}" type="datetime">
              <a:rPr lang="en-US" sz="1200" b="0" strike="noStrike" spc="-1" smtClean="0">
                <a:solidFill>
                  <a:srgbClr val="8B8B8B"/>
                </a:solidFill>
                <a:latin typeface="Calibri"/>
              </a:rPr>
              <a:t>12/10/2018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49D863AE-C012-4BC6-B297-5CD9DC8C09F6}" type="slidenum">
              <a:rPr lang="en-US" sz="1200" b="0" strike="noStrike" spc="-1" smtClean="0">
                <a:solidFill>
                  <a:srgbClr val="8B8B8B"/>
                </a:solidFill>
                <a:latin typeface="Calibri"/>
              </a:rPr>
              <a:t>‹#›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131493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0C44C356-EDAB-4477-A98F-BFB95B27E57B}" type="datetime">
              <a:rPr lang="en-US" sz="1200" b="0" strike="noStrike" spc="-1" smtClean="0">
                <a:solidFill>
                  <a:srgbClr val="8B8B8B"/>
                </a:solidFill>
                <a:latin typeface="Calibri"/>
              </a:rPr>
              <a:t>12/10/2018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49D863AE-C012-4BC6-B297-5CD9DC8C09F6}" type="slidenum">
              <a:rPr lang="en-US" sz="1200" b="0" strike="noStrike" spc="-1" smtClean="0">
                <a:solidFill>
                  <a:srgbClr val="8B8B8B"/>
                </a:solidFill>
                <a:latin typeface="Calibri"/>
              </a:rPr>
              <a:t>‹#›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556867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image" Target="../media/image4.jpeg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lnSpc>
                <a:spcPct val="100000"/>
              </a:lnSpc>
            </a:pPr>
            <a:fld id="{0C44C356-EDAB-4477-A98F-BFB95B27E57B}" type="datetime">
              <a:rPr lang="en-US" sz="1200" b="0" strike="noStrike" spc="-1" smtClean="0">
                <a:solidFill>
                  <a:srgbClr val="8B8B8B"/>
                </a:solidFill>
                <a:latin typeface="Calibri"/>
              </a:rPr>
              <a:t>12/10/2018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>
              <a:lnSpc>
                <a:spcPct val="100000"/>
              </a:lnSpc>
            </a:pPr>
            <a:fld id="{49D863AE-C012-4BC6-B297-5CD9DC8C09F6}" type="slidenum">
              <a:rPr lang="en-US" sz="1200" b="0" strike="noStrike" spc="-1" smtClean="0">
                <a:solidFill>
                  <a:srgbClr val="8B8B8B"/>
                </a:solidFill>
                <a:latin typeface="Calibri"/>
              </a:rPr>
              <a:t>‹#›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9332608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9" r:id="rId1"/>
    <p:sldLayoutId id="2147483760" r:id="rId2"/>
    <p:sldLayoutId id="2147483761" r:id="rId3"/>
    <p:sldLayoutId id="2147483762" r:id="rId4"/>
    <p:sldLayoutId id="2147483763" r:id="rId5"/>
    <p:sldLayoutId id="2147483764" r:id="rId6"/>
    <p:sldLayoutId id="2147483765" r:id="rId7"/>
    <p:sldLayoutId id="2147483766" r:id="rId8"/>
    <p:sldLayoutId id="2147483767" r:id="rId9"/>
    <p:sldLayoutId id="2147483768" r:id="rId10"/>
    <p:sldLayoutId id="214748376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indow3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1295400"/>
            <a:ext cx="6400800" cy="6858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057400"/>
            <a:ext cx="6400800" cy="3429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white">
          <a:xfrm>
            <a:off x="304800" y="6356350"/>
            <a:ext cx="2133600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lvl1pPr algn="l">
              <a:defRPr sz="1100" baseline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pPr>
              <a:lnSpc>
                <a:spcPct val="100000"/>
              </a:lnSpc>
            </a:pPr>
            <a:fld id="{0C44C356-EDAB-4477-A98F-BFB95B27E57B}" type="datetime">
              <a:rPr lang="en-US" sz="1200" b="0" strike="noStrike" spc="-1" smtClean="0">
                <a:solidFill>
                  <a:srgbClr val="8B8B8B"/>
                </a:solidFill>
                <a:latin typeface="Calibri"/>
              </a:rPr>
              <a:t>12/10/2018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white">
          <a:xfrm>
            <a:off x="2971800" y="6356350"/>
            <a:ext cx="3200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baseline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white">
          <a:xfrm>
            <a:off x="6675120" y="6364224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baseline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pPr algn="r">
              <a:lnSpc>
                <a:spcPct val="100000"/>
              </a:lnSpc>
            </a:pPr>
            <a:fld id="{49D863AE-C012-4BC6-B297-5CD9DC8C09F6}" type="slidenum">
              <a:rPr lang="en-US" sz="1200" b="0" strike="noStrike" spc="-1" smtClean="0">
                <a:solidFill>
                  <a:srgbClr val="8B8B8B"/>
                </a:solidFill>
                <a:latin typeface="Calibri"/>
              </a:rPr>
              <a:t>‹#›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3" r:id="rId1"/>
    <p:sldLayoutId id="2147483784" r:id="rId2"/>
    <p:sldLayoutId id="2147483785" r:id="rId3"/>
    <p:sldLayoutId id="2147483786" r:id="rId4"/>
    <p:sldLayoutId id="2147483787" r:id="rId5"/>
    <p:sldLayoutId id="2147483788" r:id="rId6"/>
    <p:sldLayoutId id="2147483789" r:id="rId7"/>
    <p:sldLayoutId id="2147483790" r:id="rId8"/>
    <p:sldLayoutId id="2147483791" r:id="rId9"/>
    <p:sldLayoutId id="2147483792" r:id="rId10"/>
    <p:sldLayoutId id="214748379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3600" kern="1200" cap="all" spc="300" baseline="0">
          <a:solidFill>
            <a:schemeClr val="tx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0" indent="-274320" algn="l" defTabSz="914400" rtl="0" eaLnBrk="1" latinLnBrk="0" hangingPunct="1">
        <a:lnSpc>
          <a:spcPct val="150000"/>
        </a:lnSpc>
        <a:spcBef>
          <a:spcPct val="20000"/>
        </a:spcBef>
        <a:buClrTx/>
        <a:buFont typeface="Wingdings" pitchFamily="2" charset="2"/>
        <a:buChar char="v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28600" algn="l" defTabSz="914400" rtl="0" eaLnBrk="1" latinLnBrk="0" hangingPunct="1">
        <a:spcBef>
          <a:spcPct val="20000"/>
        </a:spcBef>
        <a:buClrTx/>
        <a:buFont typeface="Arial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Tx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Tx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Tx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Tx/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Tx/>
        <a:buFont typeface="Arial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Tx/>
        <a:buFont typeface="Arial" pitchFamily="34" charset="0"/>
        <a:buChar char="•"/>
        <a:defRPr sz="12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Tx/>
        <a:buFont typeface="Arial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Rectangle 189"/>
          <p:cNvSpPr/>
          <p:nvPr/>
        </p:nvSpPr>
        <p:spPr>
          <a:xfrm>
            <a:off x="149352" y="137160"/>
            <a:ext cx="8869680" cy="6583680"/>
          </a:xfrm>
          <a:prstGeom prst="rect">
            <a:avLst/>
          </a:prstGeom>
          <a:noFill/>
          <a:ln w="19050" cmpd="sng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kern="1200">
              <a:solidFill>
                <a:prstClr val="white"/>
              </a:solidFill>
              <a:latin typeface="Tw Cen MT"/>
              <a:ea typeface="+mn-ea"/>
              <a:cs typeface="+mn-cs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1240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pPr>
              <a:lnSpc>
                <a:spcPct val="100000"/>
              </a:lnSpc>
            </a:pPr>
            <a:fld id="{0C44C356-EDAB-4477-A98F-BFB95B27E57B}" type="datetime">
              <a:rPr lang="en-US" sz="1200" b="0" strike="noStrike" spc="-1" smtClean="0">
                <a:solidFill>
                  <a:srgbClr val="8B8B8B"/>
                </a:solidFill>
                <a:latin typeface="Calibri"/>
              </a:rPr>
              <a:t>12/10/2018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31123" y="6312408"/>
            <a:ext cx="34817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1240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pPr algn="r">
              <a:lnSpc>
                <a:spcPct val="100000"/>
              </a:lnSpc>
            </a:pPr>
            <a:fld id="{49D863AE-C012-4BC6-B297-5CD9DC8C09F6}" type="slidenum">
              <a:rPr lang="en-US" sz="1200" b="0" strike="noStrike" spc="-1" smtClean="0">
                <a:solidFill>
                  <a:srgbClr val="8B8B8B"/>
                </a:solidFill>
                <a:latin typeface="Calibri"/>
              </a:rPr>
              <a:t>‹#›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795" r:id="rId1"/>
    <p:sldLayoutId id="2147483796" r:id="rId2"/>
    <p:sldLayoutId id="2147483797" r:id="rId3"/>
    <p:sldLayoutId id="2147483798" r:id="rId4"/>
    <p:sldLayoutId id="2147483799" r:id="rId5"/>
    <p:sldLayoutId id="2147483800" r:id="rId6"/>
    <p:sldLayoutId id="2147483801" r:id="rId7"/>
    <p:sldLayoutId id="2147483802" r:id="rId8"/>
    <p:sldLayoutId id="2147483803" r:id="rId9"/>
    <p:sldLayoutId id="2147483804" r:id="rId10"/>
    <p:sldLayoutId id="2147483805" r:id="rId11"/>
  </p:sldLayoutIdLst>
  <p:txStyles>
    <p:titleStyle>
      <a:lvl1pPr algn="l" defTabSz="914400" rtl="0" eaLnBrk="1" latinLnBrk="0" hangingPunct="1">
        <a:spcBef>
          <a:spcPct val="0"/>
        </a:spcBef>
        <a:buNone/>
        <a:tabLst>
          <a:tab pos="3830638" algn="l"/>
        </a:tabLst>
        <a:defRPr sz="3600" b="1" kern="1200" cap="none" spc="50">
          <a:ln w="13335" cmpd="sng">
            <a:solidFill>
              <a:schemeClr val="accent1">
                <a:lumMod val="50000"/>
              </a:schemeClr>
            </a:solidFill>
            <a:prstDash val="solid"/>
          </a:ln>
          <a:solidFill>
            <a:schemeClr val="accent6">
              <a:tint val="1000"/>
            </a:schemeClr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Font typeface="Arial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548640" indent="-18288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88720" indent="-22860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2860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1691640" indent="-182880" algn="l" defTabSz="914400" rtl="0" eaLnBrk="1" latinLnBrk="0" hangingPunct="1">
        <a:spcBef>
          <a:spcPct val="20000"/>
        </a:spcBef>
        <a:buClr>
          <a:schemeClr val="accent5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defTabSz="914400" rtl="0" eaLnBrk="1" latinLnBrk="0" hangingPunct="1">
        <a:spcBef>
          <a:spcPct val="20000"/>
        </a:spcBef>
        <a:buClr>
          <a:schemeClr val="accent6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48840" indent="-18288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77440" indent="-182880" algn="l" defTabSz="914400" rtl="0" eaLnBrk="1" latinLnBrk="0" hangingPunct="1">
        <a:spcBef>
          <a:spcPct val="20000"/>
        </a:spcBef>
        <a:buClr>
          <a:schemeClr val="accent6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4" name="Right Triangle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3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pPr>
              <a:lnSpc>
                <a:spcPct val="100000"/>
              </a:lnSpc>
            </a:pPr>
            <a:fld id="{0C44C356-EDAB-4477-A98F-BFB95B27E57B}" type="datetime">
              <a:rPr lang="en-US" sz="1200" b="0" strike="noStrike" spc="-1" smtClean="0">
                <a:solidFill>
                  <a:srgbClr val="8B8B8B"/>
                </a:solidFill>
                <a:latin typeface="Calibri"/>
              </a:rPr>
              <a:t>12/10/2018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pPr algn="r">
              <a:lnSpc>
                <a:spcPct val="100000"/>
              </a:lnSpc>
            </a:pPr>
            <a:fld id="{49D863AE-C012-4BC6-B297-5CD9DC8C09F6}" type="slidenum">
              <a:rPr lang="en-US" sz="1200" b="0" strike="noStrike" spc="-1" smtClean="0">
                <a:solidFill>
                  <a:srgbClr val="8B8B8B"/>
                </a:solidFill>
                <a:latin typeface="Calibri"/>
              </a:rPr>
              <a:t>‹#›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7" r:id="rId1"/>
    <p:sldLayoutId id="2147483808" r:id="rId2"/>
    <p:sldLayoutId id="2147483809" r:id="rId3"/>
    <p:sldLayoutId id="2147483810" r:id="rId4"/>
    <p:sldLayoutId id="2147483811" r:id="rId5"/>
    <p:sldLayoutId id="2147483812" r:id="rId6"/>
    <p:sldLayoutId id="2147483813" r:id="rId7"/>
    <p:sldLayoutId id="2147483814" r:id="rId8"/>
    <p:sldLayoutId id="2147483815" r:id="rId9"/>
    <p:sldLayoutId id="2147483816" r:id="rId10"/>
    <p:sldLayoutId id="2147483817" r:id="rId11"/>
  </p:sldLayoutIdLst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jpg"/><Relationship Id="rId4" Type="http://schemas.openxmlformats.org/officeDocument/2006/relationships/image" Target="../media/image35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40.xml"/><Relationship Id="rId5" Type="http://schemas.openxmlformats.org/officeDocument/2006/relationships/image" Target="../media/image40.jpeg"/><Relationship Id="rId4" Type="http://schemas.openxmlformats.org/officeDocument/2006/relationships/image" Target="../media/image39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jpeg"/><Relationship Id="rId5" Type="http://schemas.openxmlformats.org/officeDocument/2006/relationships/image" Target="../media/image44.jpeg"/><Relationship Id="rId4" Type="http://schemas.openxmlformats.org/officeDocument/2006/relationships/image" Target="../media/image43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4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4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9.jpg"/><Relationship Id="rId4" Type="http://schemas.openxmlformats.org/officeDocument/2006/relationships/image" Target="../media/image18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jpeg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32.jpg"/><Relationship Id="rId5" Type="http://schemas.openxmlformats.org/officeDocument/2006/relationships/image" Target="../media/image31.jpg"/><Relationship Id="rId4" Type="http://schemas.openxmlformats.org/officeDocument/2006/relationships/image" Target="../media/image3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Picture 3"/>
          <p:cNvPicPr/>
          <p:nvPr/>
        </p:nvPicPr>
        <p:blipFill>
          <a:blip r:embed="rId2"/>
          <a:stretch/>
        </p:blipFill>
        <p:spPr>
          <a:xfrm>
            <a:off x="0" y="0"/>
            <a:ext cx="9143640" cy="68576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3" name="Picture 4"/>
          <p:cNvPicPr/>
          <p:nvPr/>
        </p:nvPicPr>
        <p:blipFill>
          <a:blip r:embed="rId3"/>
          <a:stretch/>
        </p:blipFill>
        <p:spPr>
          <a:xfrm>
            <a:off x="2857680" y="0"/>
            <a:ext cx="3428640" cy="1218960"/>
          </a:xfrm>
          <a:prstGeom prst="rect">
            <a:avLst/>
          </a:prstGeom>
          <a:ln>
            <a:noFill/>
          </a:ln>
        </p:spPr>
      </p:pic>
      <p:sp>
        <p:nvSpPr>
          <p:cNvPr id="84" name="CustomShape 1"/>
          <p:cNvSpPr/>
          <p:nvPr/>
        </p:nvSpPr>
        <p:spPr>
          <a:xfrm>
            <a:off x="1733520" y="1371600"/>
            <a:ext cx="5676960" cy="609600"/>
          </a:xfrm>
          <a:prstGeom prst="rect">
            <a:avLst/>
          </a:prstGeom>
          <a:ln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3200" b="1" strike="noStrike" spc="-1">
                <a:solidFill>
                  <a:srgbClr val="FF0000"/>
                </a:solidFill>
                <a:latin typeface="Calibri"/>
              </a:rPr>
              <a:t>ENGLISH  ASSIGNMENT 1.1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85" name="CustomShape 2"/>
          <p:cNvSpPr/>
          <p:nvPr/>
        </p:nvSpPr>
        <p:spPr>
          <a:xfrm>
            <a:off x="5029200" y="2438280"/>
            <a:ext cx="3123720" cy="821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 spc="-1" dirty="0">
                <a:solidFill>
                  <a:srgbClr val="000000"/>
                </a:solidFill>
                <a:latin typeface="Calibri"/>
              </a:rPr>
              <a:t>TOPIC: A Cultural Event</a:t>
            </a:r>
            <a:endParaRPr lang="en-US" sz="2400" b="0" strike="noStrike" spc="-1" dirty="0">
              <a:latin typeface="Arial"/>
            </a:endParaRPr>
          </a:p>
        </p:txBody>
      </p:sp>
      <p:sp>
        <p:nvSpPr>
          <p:cNvPr id="86" name="CustomShape 3"/>
          <p:cNvSpPr/>
          <p:nvPr/>
        </p:nvSpPr>
        <p:spPr>
          <a:xfrm>
            <a:off x="5181480" y="2971800"/>
            <a:ext cx="2895120" cy="942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800" b="1" strike="noStrike" spc="-1" dirty="0">
                <a:solidFill>
                  <a:srgbClr val="FF0000"/>
                </a:solidFill>
                <a:latin typeface="Calibri"/>
              </a:rPr>
              <a:t>HANAMI FESTIVAL</a:t>
            </a:r>
            <a:endParaRPr lang="en-US" sz="2800" b="0" strike="noStrike" spc="-1" dirty="0">
              <a:latin typeface="Arial"/>
            </a:endParaRPr>
          </a:p>
        </p:txBody>
      </p:sp>
      <p:graphicFrame>
        <p:nvGraphicFramePr>
          <p:cNvPr id="87" name="Table 4"/>
          <p:cNvGraphicFramePr/>
          <p:nvPr>
            <p:extLst>
              <p:ext uri="{D42A27DB-BD31-4B8C-83A1-F6EECF244321}">
                <p14:modId xmlns:p14="http://schemas.microsoft.com/office/powerpoint/2010/main" val="1291061160"/>
              </p:ext>
            </p:extLst>
          </p:nvPr>
        </p:nvGraphicFramePr>
        <p:xfrm>
          <a:off x="4495680" y="4267080"/>
          <a:ext cx="4114800" cy="1767840"/>
        </p:xfrm>
        <a:graphic>
          <a:graphicData uri="http://schemas.openxmlformats.org/drawingml/2006/table">
            <a:tbl>
              <a:tblPr/>
              <a:tblGrid>
                <a:gridCol w="1600200"/>
                <a:gridCol w="2514600"/>
              </a:tblGrid>
              <a:tr h="4572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2200" b="1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Teacher      :</a:t>
                      </a:r>
                      <a:endParaRPr lang="en-US" sz="2200" b="0" strike="noStrike" spc="-1">
                        <a:latin typeface="Arial"/>
                      </a:endParaRP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22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NguyenNH</a:t>
                      </a:r>
                      <a:endParaRPr lang="en-US" sz="2200" b="0" strike="noStrike" spc="-1">
                        <a:latin typeface="Arial"/>
                      </a:endParaRP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2200" b="1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Student      :</a:t>
                      </a:r>
                      <a:endParaRPr lang="en-US" sz="2200" b="0" strike="noStrike" spc="-1">
                        <a:latin typeface="Arial"/>
                      </a:endParaRP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22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Nguyen Quoc Tuan</a:t>
                      </a:r>
                      <a:endParaRPr lang="en-US" sz="2200" b="0" strike="noStrike" spc="-1">
                        <a:latin typeface="Arial"/>
                      </a:endParaRP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2200" b="1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SID              :</a:t>
                      </a:r>
                      <a:endParaRPr lang="en-US" sz="2200" b="0" strike="noStrike" spc="-1">
                        <a:latin typeface="Arial"/>
                      </a:endParaRP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22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PH08378</a:t>
                      </a:r>
                      <a:endParaRPr lang="en-US" sz="2200" b="0" strike="noStrike" spc="-1">
                        <a:latin typeface="Arial"/>
                      </a:endParaRP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2200" b="1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Class           :</a:t>
                      </a:r>
                      <a:endParaRPr lang="en-US" sz="2200" b="0" strike="noStrike" spc="-1">
                        <a:latin typeface="Arial"/>
                      </a:endParaRP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2200" b="0" strike="noStrike" spc="-1" dirty="0">
                          <a:solidFill>
                            <a:srgbClr val="000000"/>
                          </a:solidFill>
                          <a:latin typeface="Calibri"/>
                        </a:rPr>
                        <a:t>ENT1123.1</a:t>
                      </a:r>
                      <a:endParaRPr lang="en-US" sz="2200" b="0" strike="noStrike" spc="-1" dirty="0">
                        <a:latin typeface="Arial"/>
                      </a:endParaRP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CustomShape 1"/>
          <p:cNvSpPr/>
          <p:nvPr/>
        </p:nvSpPr>
        <p:spPr>
          <a:xfrm>
            <a:off x="3035719" y="0"/>
            <a:ext cx="3072562" cy="1143000"/>
          </a:xfrm>
          <a:prstGeom prst="rect">
            <a:avLst/>
          </a:prstGeom>
          <a:ln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400" b="1" strike="noStrike" spc="-1" dirty="0" smtClean="0">
                <a:solidFill>
                  <a:srgbClr val="000000"/>
                </a:solidFill>
                <a:latin typeface="Arial"/>
              </a:rPr>
              <a:t>Japanese </a:t>
            </a:r>
            <a:r>
              <a:rPr lang="en-US" sz="2400" b="1" dirty="0"/>
              <a:t>Cultural Activities </a:t>
            </a:r>
            <a:endParaRPr lang="en-US" sz="2400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sz="2400" b="0" strike="noStrike" spc="-1" dirty="0">
              <a:latin typeface="Arial"/>
            </a:endParaRPr>
          </a:p>
        </p:txBody>
      </p:sp>
      <p:sp>
        <p:nvSpPr>
          <p:cNvPr id="129" name="CustomShape 3"/>
          <p:cNvSpPr/>
          <p:nvPr/>
        </p:nvSpPr>
        <p:spPr>
          <a:xfrm>
            <a:off x="990720" y="4800600"/>
            <a:ext cx="990360" cy="912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FFFFFF"/>
                </a:solidFill>
                <a:latin typeface="Calibri"/>
              </a:rPr>
              <a:t>Sumo Boxers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1026" name="Picture 2" descr="Káº¿t quáº£ hÃ¬nh áº£nh cho Äáº¥u váº­t sum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555" y="1307621"/>
            <a:ext cx="3095254" cy="2133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029346" y="2971800"/>
            <a:ext cx="1541671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en-US" b="1" spc="50" dirty="0" smtClean="0">
                <a:ln w="11430">
                  <a:solidFill>
                    <a:srgbClr val="FF0000"/>
                  </a:solidFill>
                </a:ln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SUMO FIGHT</a:t>
            </a:r>
            <a:endParaRPr lang="en-US" b="1" spc="50" dirty="0">
              <a:ln w="11430">
                <a:solidFill>
                  <a:srgbClr val="FF0000"/>
                </a:solidFill>
              </a:ln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0" y="1283179"/>
            <a:ext cx="3200400" cy="215792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905563" y="3072534"/>
            <a:ext cx="1104060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en-US" b="1" spc="50" dirty="0" smtClean="0">
                <a:ln w="11430">
                  <a:solidFill>
                    <a:srgbClr val="7030A0"/>
                  </a:solidFill>
                </a:ln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KIMONO</a:t>
            </a:r>
            <a:endParaRPr lang="en-US" b="1" spc="50" dirty="0">
              <a:ln w="11430">
                <a:solidFill>
                  <a:srgbClr val="7030A0"/>
                </a:solidFill>
              </a:ln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pic>
        <p:nvPicPr>
          <p:cNvPr id="1028" name="Picture 4" descr="Káº¿t quáº£ hÃ¬nh áº£nh cho cÃ¡c hoáº¡t Äá»ng trong ngÃ y lá» há»i nháº­t báº£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833" y="4015492"/>
            <a:ext cx="3107697" cy="2695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0" y="4015492"/>
            <a:ext cx="3200400" cy="269557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90209" y="6357551"/>
            <a:ext cx="2320251" cy="369332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brightRoom" dir="t"/>
            </a:scene3d>
            <a:sp3d contourW="6350" prstMaterial="plastic">
              <a:bevelT w="20320" h="20320" prst="angle"/>
              <a:contourClr>
                <a:schemeClr val="accent1">
                  <a:tint val="100000"/>
                  <a:shade val="100000"/>
                  <a:hueMod val="100000"/>
                  <a:satMod val="100000"/>
                </a:schemeClr>
              </a:contourClr>
            </a:sp3d>
          </a:bodyPr>
          <a:lstStyle/>
          <a:p>
            <a:r>
              <a:rPr lang="en-US" b="1" cap="all" dirty="0" smtClean="0">
                <a:ln>
                  <a:solidFill>
                    <a:schemeClr val="tx1"/>
                  </a:solidFill>
                </a:ln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TRADITIONAL DANCES</a:t>
            </a:r>
            <a:endParaRPr lang="en-US" b="1" cap="all" dirty="0">
              <a:ln>
                <a:solidFill>
                  <a:schemeClr val="tx1"/>
                </a:solidFill>
              </a:ln>
              <a:effectLst>
                <a:outerShdw blurRad="19685" dist="12700" dir="5400000" algn="tl" rotWithShape="0">
                  <a:schemeClr val="accent1">
                    <a:satMod val="130000"/>
                    <a:alpha val="60000"/>
                  </a:schemeClr>
                </a:outerShdw>
                <a:reflection blurRad="10000" stA="55000" endPos="48000" dist="500" dir="5400000" sy="-100000" algn="bl" rotWithShape="0"/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720693" y="6365894"/>
            <a:ext cx="1473801" cy="369332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en-US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PROCESSION</a:t>
            </a:r>
            <a:endParaRPr lang="en-US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8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6" grpId="0"/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Ã¬nh áº£nh cÃ³ liÃªn qua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371600"/>
            <a:ext cx="4454518" cy="297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Ã¬nh áº£nh cÃ³ liÃªn qua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1384540"/>
            <a:ext cx="4101126" cy="2730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Káº¿t quáº£ hÃ¬nh áº£nh cho áº£nh cÃ¡c hoáº¡t Äá»ng trong lá» há»i nháº­t báº£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" y="3951912"/>
            <a:ext cx="4495800" cy="2832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263202" y="74762"/>
            <a:ext cx="5000087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r>
              <a:rPr lang="en-US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3.MY EXPERIENCES WITH HANAMI FESTIVAL</a:t>
            </a:r>
            <a:endParaRPr lang="en-US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pic>
        <p:nvPicPr>
          <p:cNvPr id="1032" name="Picture 8" descr="HÃ¬nh áº£nh cÃ³ liÃªn qua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3940410"/>
            <a:ext cx="4101126" cy="2844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2429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Ã¬nh áº£nh cÃ³ liÃªn qua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914400"/>
            <a:ext cx="2543313" cy="373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918616" y="190472"/>
            <a:ext cx="1186784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r>
              <a:rPr lang="en-US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FF0000"/>
                </a:solidFill>
              </a:rPr>
              <a:t>SOUVENIR</a:t>
            </a:r>
            <a:endParaRPr lang="en-US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solidFill>
                <a:srgbClr val="FF0000"/>
              </a:solidFill>
            </a:endParaRPr>
          </a:p>
        </p:txBody>
      </p:sp>
      <p:sp>
        <p:nvSpPr>
          <p:cNvPr id="3" name="AutoShape 4" descr="Káº¿t quáº£ hÃ¬nh áº£nh cho Äá» lÆ°u niá»m á» nháº­t báº£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6" descr="Káº¿t quáº£ hÃ¬nh áº£nh cho Äá» lÆ°u niá»m á» nháº­t báº£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56" name="Picture 8" descr="Káº¿t quáº£ hÃ¬nh áº£nh cho Äá» lÆ°u niá»m á» nháº­t báº£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08" y="1524000"/>
            <a:ext cx="3500151" cy="2324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Káº¿t quáº£ hÃ¬nh áº£nh cho Äá» lÆ°u niá»m á» nháº­t báº£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5384" y="1626393"/>
            <a:ext cx="3657600" cy="2119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HÃ¬nh áº£nh cÃ³ liÃªn qua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07" y="4495800"/>
            <a:ext cx="3500151" cy="2265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HÃ¬nh áº£nh cÃ³ liÃªn qua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5384" y="4495799"/>
            <a:ext cx="3690016" cy="2265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2.5E-6 4.44444E-6 C 0.00295 -0.00209 0.00625 -0.00394 0.0092 -0.00625 C 0.01407 -0.00996 0.01493 -0.01459 0.02049 -0.01644 C 0.02795 -0.02246 0.02882 -0.02593 0.0382 -0.02778 C 0.05347 -0.03704 0.0691 -0.04537 0.08577 -0.04908 C 0.09966 -0.05533 0.11476 -0.05903 0.12917 -0.06181 C 0.13542 -0.06297 0.14063 -0.06551 0.1467 -0.06667 C 0.15504 -0.07014 0.1632 -0.07084 0.1717 -0.07176 C 0.20903 -0.0713 0.24688 -0.0713 0.28455 -0.07061 C 0.30452 -0.07014 0.32222 -0.06065 0.3415 -0.05787 C 0.34844 -0.0544 0.3533 -0.05394 0.36111 -0.05278 C 0.37188 -0.04862 0.38212 -0.04399 0.39323 -0.04028 C 0.39705 -0.03287 0.39254 -0.03959 0.40122 -0.03519 C 0.40729 -0.03218 0.40851 -0.02963 0.41493 -0.02778 C 0.42344 -0.02223 0.43212 -0.01644 0.4408 -0.01135 C 0.44427 -0.00926 0.44775 -0.0088 0.45087 -0.00625 C 0.45556 -0.00278 0.4599 0.00162 0.46459 0.00486 C 0.46858 0.0074 0.47327 0.00925 0.47691 0.0125 C 0.4842 0.01851 0.48073 0.01689 0.48733 0.01875 C 0.49601 0.02407 0.50469 0.02731 0.51407 0.03009 C 0.51858 0.03263 0.52761 0.03634 0.52761 0.03657 C 0.53264 0.0405 0.5382 0.04097 0.54427 0.04259 C 0.55174 0.04722 0.56042 0.04652 0.5691 0.04768 C 0.65434 0.04629 0.61615 0.05254 0.65486 0.03773 C 0.66441 0.02615 0.67639 0.01736 0.68716 0.0074 C 0.69792 -0.00278 0.70643 -0.01806 0.71389 -0.03149 C 0.71702 -0.04537 0.72431 -0.05926 0.7316 -0.07061 C 0.73594 -0.08426 0.73056 -0.06968 0.73785 -0.08172 C 0.74219 -0.08889 0.74306 -0.09653 0.74809 -0.10325 C 0.75834 -0.11713 0.77188 -0.1257 0.78646 -0.13079 C 0.78924 -0.13172 0.79341 -0.13612 0.79566 -0.13727 C 0.804 -0.1419 0.81476 -0.14237 0.82361 -0.14352 C 0.85261 -0.15139 0.8783 -0.14653 0.90955 -0.14607 C 0.9257 -0.14329 0.94045 -0.13565 0.95608 -0.13218 C 0.96476 -0.12709 0.97257 -0.12547 0.98212 -0.12338 C 0.98472 -0.122 0.98733 -0.12014 0.99028 -0.11945 C 0.99167 -0.11899 0.99306 -0.11875 0.99427 -0.11829 C 0.99601 -0.1176 0.99775 -0.11644 0.99948 -0.11575 C 1.00035 -0.11528 1.00261 -0.11459 1.00261 -0.11436 L 0.95903 -0.11713 " pathEditMode="relative" rAng="0" ptsTypes="ffffffffffffffffffffffffffffffffffffffAA">
                                      <p:cBhvr>
                                        <p:cTn id="6" dur="5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122" y="-49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600"/>
                            </p:stCondLst>
                            <p:childTnLst>
                              <p:par>
                                <p:cTn id="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6100"/>
                            </p:stCondLst>
                            <p:childTnLst>
                              <p:par>
                                <p:cTn id="1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6600"/>
                            </p:stCondLst>
                            <p:childTnLst>
                              <p:par>
                                <p:cTn id="2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0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0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7100"/>
                            </p:stCondLst>
                            <p:childTnLst>
                              <p:par>
                                <p:cTn id="2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0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0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7600"/>
                            </p:stCondLst>
                            <p:childTnLst>
                              <p:par>
                                <p:cTn id="3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0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0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Káº¿t quáº£ hÃ¬nh áº£nh cho áº£nh cÃºi chaÃ² vecto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2514600"/>
            <a:ext cx="4330836" cy="4009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val Callout 2"/>
          <p:cNvSpPr/>
          <p:nvPr/>
        </p:nvSpPr>
        <p:spPr>
          <a:xfrm flipH="1">
            <a:off x="1447800" y="76200"/>
            <a:ext cx="3657600" cy="2971800"/>
          </a:xfrm>
          <a:prstGeom prst="wedgeEllipseCallou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Do not expect to see the flowers wherever you go, cherry blossom blooming at different times throughout Japan will create its own beauty.</a:t>
            </a:r>
          </a:p>
        </p:txBody>
      </p:sp>
    </p:spTree>
    <p:extLst>
      <p:ext uri="{BB962C8B-B14F-4D97-AF65-F5344CB8AC3E}">
        <p14:creationId xmlns:p14="http://schemas.microsoft.com/office/powerpoint/2010/main" val="2201847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867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CustomShape 1"/>
          <p:cNvSpPr/>
          <p:nvPr/>
        </p:nvSpPr>
        <p:spPr>
          <a:xfrm>
            <a:off x="2743200" y="0"/>
            <a:ext cx="3957480" cy="1187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 spc="-1">
                <a:solidFill>
                  <a:srgbClr val="000000"/>
                </a:solidFill>
                <a:latin typeface="Calibri"/>
              </a:rPr>
              <a:t> 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400" b="1" strike="noStrike" spc="-1">
                <a:solidFill>
                  <a:srgbClr val="000000"/>
                </a:solidFill>
                <a:latin typeface="Calibri"/>
              </a:rPr>
              <a:t> 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400" b="0" strike="noStrike" spc="-1">
              <a:latin typeface="Arial"/>
            </a:endParaRPr>
          </a:p>
        </p:txBody>
      </p:sp>
      <p:sp>
        <p:nvSpPr>
          <p:cNvPr id="89" name="CustomShape 2"/>
          <p:cNvSpPr/>
          <p:nvPr/>
        </p:nvSpPr>
        <p:spPr>
          <a:xfrm>
            <a:off x="1768320" y="304920"/>
            <a:ext cx="6095520" cy="7039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647640">
              <a:lnSpc>
                <a:spcPct val="100000"/>
              </a:lnSpc>
            </a:pPr>
            <a:r>
              <a:rPr lang="en-US" sz="2400" b="1" strike="noStrike" spc="-1" dirty="0">
                <a:solidFill>
                  <a:srgbClr val="000000"/>
                </a:solidFill>
                <a:latin typeface="Times New Roman"/>
                <a:ea typeface="Times New Roman"/>
              </a:rPr>
              <a:t> </a:t>
            </a:r>
            <a:endParaRPr lang="en-US" sz="2400" b="0" strike="noStrike" spc="-1" dirty="0">
              <a:latin typeface="Arial"/>
            </a:endParaRPr>
          </a:p>
          <a:p>
            <a:pPr marL="343080" indent="-342720">
              <a:lnSpc>
                <a:spcPct val="150000"/>
              </a:lnSpc>
            </a:pPr>
            <a:r>
              <a:rPr lang="en-US" sz="2400" b="1" strike="noStrike" spc="-1" dirty="0">
                <a:solidFill>
                  <a:srgbClr val="000000"/>
                </a:solidFill>
                <a:latin typeface="Times New Roman"/>
                <a:ea typeface="Times New Roman"/>
              </a:rPr>
              <a:t>I. INTRODUCTION</a:t>
            </a:r>
            <a:endParaRPr lang="en-US" sz="2400" b="0" strike="noStrike" spc="-1" dirty="0">
              <a:latin typeface="Arial"/>
            </a:endParaRPr>
          </a:p>
          <a:p>
            <a:pPr marL="343080" indent="-342720">
              <a:lnSpc>
                <a:spcPct val="150000"/>
              </a:lnSpc>
            </a:pPr>
            <a:r>
              <a:rPr lang="en-US" sz="2400" b="1" strike="noStrike" spc="-1" dirty="0">
                <a:solidFill>
                  <a:srgbClr val="000000"/>
                </a:solidFill>
                <a:latin typeface="VNI-Times"/>
                <a:ea typeface="Times New Roman"/>
              </a:rPr>
              <a:t>      </a:t>
            </a:r>
            <a:r>
              <a:rPr lang="en-US" sz="2400" b="1" strike="noStrike" spc="-1" dirty="0">
                <a:solidFill>
                  <a:srgbClr val="000000"/>
                </a:solidFill>
                <a:latin typeface="Calibri"/>
                <a:ea typeface="Times New Roman"/>
              </a:rPr>
              <a:t> Overviews of  </a:t>
            </a:r>
            <a:r>
              <a:rPr lang="en-US" sz="2400" b="1" strike="noStrike" spc="-1" dirty="0" smtClean="0">
                <a:solidFill>
                  <a:srgbClr val="000000"/>
                </a:solidFill>
                <a:latin typeface="Calibri"/>
                <a:ea typeface="Times New Roman"/>
              </a:rPr>
              <a:t>Hanami</a:t>
            </a:r>
            <a:endParaRPr lang="en-US" sz="2400" b="0" strike="noStrike" spc="-1" dirty="0">
              <a:latin typeface="Arial"/>
            </a:endParaRPr>
          </a:p>
          <a:p>
            <a:pPr marL="343080" indent="-342720">
              <a:lnSpc>
                <a:spcPct val="150000"/>
              </a:lnSpc>
            </a:pPr>
            <a:r>
              <a:rPr lang="en-US" sz="2400" b="1" strike="noStrike" spc="-1" dirty="0">
                <a:solidFill>
                  <a:srgbClr val="000000"/>
                </a:solidFill>
                <a:latin typeface="Times New Roman"/>
                <a:ea typeface="Times New Roman"/>
              </a:rPr>
              <a:t>II. BODY</a:t>
            </a:r>
            <a:endParaRPr lang="en-US" sz="2400" b="0" strike="noStrike" spc="-1" dirty="0">
              <a:latin typeface="Arial"/>
            </a:endParaRPr>
          </a:p>
          <a:p>
            <a:pPr>
              <a:lnSpc>
                <a:spcPct val="150000"/>
              </a:lnSpc>
            </a:pPr>
            <a:r>
              <a:rPr lang="en-US" sz="2400" b="1" strike="noStrike" spc="-1" dirty="0">
                <a:solidFill>
                  <a:srgbClr val="000000"/>
                </a:solidFill>
                <a:latin typeface="Calibri"/>
                <a:ea typeface="Times New Roman"/>
              </a:rPr>
              <a:t>1. All of  Hanami Festival</a:t>
            </a:r>
            <a:r>
              <a:rPr lang="en-US" sz="2400" b="0" strike="noStrike" spc="-1" dirty="0">
                <a:solidFill>
                  <a:srgbClr val="000000"/>
                </a:solidFill>
                <a:latin typeface="Calibri"/>
                <a:ea typeface="Times New Roman"/>
              </a:rPr>
              <a:t> </a:t>
            </a:r>
            <a:endParaRPr lang="en-US" sz="2400" b="0" strike="noStrike" spc="-1" dirty="0">
              <a:latin typeface="Arial"/>
            </a:endParaRPr>
          </a:p>
          <a:p>
            <a:pPr>
              <a:lnSpc>
                <a:spcPct val="150000"/>
              </a:lnSpc>
            </a:pPr>
            <a:r>
              <a:rPr lang="en-US" sz="2400" b="1" strike="noStrike" spc="-1" dirty="0">
                <a:solidFill>
                  <a:srgbClr val="000000"/>
                </a:solidFill>
                <a:latin typeface="Calibri"/>
                <a:ea typeface="Times New Roman"/>
              </a:rPr>
              <a:t>2. Traditional Food - Cultural Activities during Hanami Festival</a:t>
            </a:r>
            <a:endParaRPr lang="en-US" sz="2400" b="0" strike="noStrike" spc="-1" dirty="0">
              <a:latin typeface="Arial"/>
            </a:endParaRPr>
          </a:p>
          <a:p>
            <a:pPr>
              <a:lnSpc>
                <a:spcPct val="150000"/>
              </a:lnSpc>
            </a:pPr>
            <a:r>
              <a:rPr lang="en-US" sz="2400" b="1" strike="noStrike" spc="-1" dirty="0">
                <a:solidFill>
                  <a:srgbClr val="000000"/>
                </a:solidFill>
                <a:latin typeface="Calibri"/>
                <a:ea typeface="Times New Roman"/>
              </a:rPr>
              <a:t>3. My Experience and Feelings with Hanami</a:t>
            </a:r>
            <a:endParaRPr lang="en-US" sz="2400" b="0" strike="noStrike" spc="-1" dirty="0">
              <a:latin typeface="Arial"/>
            </a:endParaRPr>
          </a:p>
          <a:p>
            <a:pPr>
              <a:lnSpc>
                <a:spcPct val="150000"/>
              </a:lnSpc>
            </a:pPr>
            <a:r>
              <a:rPr lang="en-US" sz="2400" b="1" strike="noStrike" spc="-1" dirty="0">
                <a:solidFill>
                  <a:srgbClr val="000000"/>
                </a:solidFill>
                <a:latin typeface="Times New Roman"/>
                <a:ea typeface="Calibri"/>
              </a:rPr>
              <a:t>III. </a:t>
            </a:r>
            <a:r>
              <a:rPr lang="en-US" sz="2400" b="1" strike="noStrike" spc="-1" dirty="0">
                <a:solidFill>
                  <a:srgbClr val="000000"/>
                </a:solidFill>
                <a:latin typeface="Calibri"/>
                <a:ea typeface="Calibri"/>
              </a:rPr>
              <a:t>CONCLUSION</a:t>
            </a:r>
            <a:endParaRPr lang="en-US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dirty="0"/>
              <a:t/>
            </a:r>
            <a:br>
              <a:rPr dirty="0"/>
            </a:br>
            <a:endParaRPr lang="en-US" sz="2400" b="0" strike="noStrike" spc="-1" dirty="0">
              <a:latin typeface="Arial"/>
            </a:endParaRPr>
          </a:p>
        </p:txBody>
      </p:sp>
      <p:sp>
        <p:nvSpPr>
          <p:cNvPr id="90" name="CustomShape 3"/>
          <p:cNvSpPr/>
          <p:nvPr/>
        </p:nvSpPr>
        <p:spPr>
          <a:xfrm>
            <a:off x="3657600" y="0"/>
            <a:ext cx="1599840" cy="821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 b="1" strike="noStrike" spc="-1">
                <a:solidFill>
                  <a:srgbClr val="000000"/>
                </a:solidFill>
                <a:latin typeface="Calibri"/>
              </a:rPr>
              <a:t>OUTLINE</a:t>
            </a:r>
            <a:endParaRPr lang="en-US" sz="24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Picture 4"/>
          <p:cNvPicPr/>
          <p:nvPr/>
        </p:nvPicPr>
        <p:blipFill>
          <a:blip r:embed="rId2"/>
          <a:stretch/>
        </p:blipFill>
        <p:spPr>
          <a:xfrm>
            <a:off x="0" y="0"/>
            <a:ext cx="9143640" cy="7848360"/>
          </a:xfrm>
          <a:prstGeom prst="rect">
            <a:avLst/>
          </a:prstGeom>
          <a:ln>
            <a:noFill/>
          </a:ln>
        </p:spPr>
      </p:pic>
      <p:sp>
        <p:nvSpPr>
          <p:cNvPr id="92" name="CustomShape 1"/>
          <p:cNvSpPr/>
          <p:nvPr/>
        </p:nvSpPr>
        <p:spPr>
          <a:xfrm>
            <a:off x="1066680" y="1066680"/>
            <a:ext cx="1142640" cy="456120"/>
          </a:xfrm>
          <a:prstGeom prst="rect">
            <a:avLst/>
          </a:prstGeom>
          <a:ln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JAPAN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93" name="CustomShape 2"/>
          <p:cNvSpPr/>
          <p:nvPr/>
        </p:nvSpPr>
        <p:spPr>
          <a:xfrm>
            <a:off x="3352680" y="0"/>
            <a:ext cx="2437920" cy="457200"/>
          </a:xfrm>
          <a:prstGeom prst="rect">
            <a:avLst/>
          </a:prstGeom>
          <a:ln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 b="1" strike="noStrike" spc="-1" dirty="0">
                <a:solidFill>
                  <a:srgbClr val="000000"/>
                </a:solidFill>
                <a:latin typeface="Calibri"/>
              </a:rPr>
              <a:t>I.INTRODUCTION</a:t>
            </a:r>
            <a:endParaRPr lang="en-US" sz="2400" b="0" strike="noStrike" spc="-1" dirty="0">
              <a:latin typeface="Arial"/>
            </a:endParaRPr>
          </a:p>
        </p:txBody>
      </p:sp>
      <p:sp>
        <p:nvSpPr>
          <p:cNvPr id="94" name="CustomShape 3"/>
          <p:cNvSpPr/>
          <p:nvPr/>
        </p:nvSpPr>
        <p:spPr>
          <a:xfrm>
            <a:off x="2590920" y="990720"/>
            <a:ext cx="990360" cy="609120"/>
          </a:xfrm>
          <a:prstGeom prst="right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" name="CustomShape 4"/>
          <p:cNvSpPr/>
          <p:nvPr/>
        </p:nvSpPr>
        <p:spPr>
          <a:xfrm>
            <a:off x="3809880" y="685800"/>
            <a:ext cx="4647960" cy="1218960"/>
          </a:xfrm>
          <a:prstGeom prst="roundRect">
            <a:avLst>
              <a:gd name="adj" fmla="val 16667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" name="CustomShape 5"/>
          <p:cNvSpPr/>
          <p:nvPr/>
        </p:nvSpPr>
        <p:spPr>
          <a:xfrm>
            <a:off x="2590920" y="2971800"/>
            <a:ext cx="990360" cy="609120"/>
          </a:xfrm>
          <a:prstGeom prst="right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" name="CustomShape 6"/>
          <p:cNvSpPr/>
          <p:nvPr/>
        </p:nvSpPr>
        <p:spPr>
          <a:xfrm>
            <a:off x="3809880" y="2666880"/>
            <a:ext cx="4647960" cy="1218960"/>
          </a:xfrm>
          <a:prstGeom prst="roundRect">
            <a:avLst>
              <a:gd name="adj" fmla="val 16667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8" name="CustomShape 7"/>
          <p:cNvSpPr/>
          <p:nvPr/>
        </p:nvSpPr>
        <p:spPr>
          <a:xfrm>
            <a:off x="2590920" y="4800600"/>
            <a:ext cx="990360" cy="609120"/>
          </a:xfrm>
          <a:prstGeom prst="right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9" name="CustomShape 8"/>
          <p:cNvSpPr/>
          <p:nvPr/>
        </p:nvSpPr>
        <p:spPr>
          <a:xfrm>
            <a:off x="3809880" y="4495680"/>
            <a:ext cx="4647960" cy="1218960"/>
          </a:xfrm>
          <a:prstGeom prst="roundRect">
            <a:avLst>
              <a:gd name="adj" fmla="val 16667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00" name="Picture 13"/>
          <p:cNvPicPr/>
          <p:nvPr/>
        </p:nvPicPr>
        <p:blipFill>
          <a:blip r:embed="rId3"/>
          <a:stretch/>
        </p:blipFill>
        <p:spPr>
          <a:xfrm>
            <a:off x="3809880" y="2666880"/>
            <a:ext cx="2209320" cy="121896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1" name="Picture 14"/>
          <p:cNvPicPr/>
          <p:nvPr/>
        </p:nvPicPr>
        <p:blipFill>
          <a:blip r:embed="rId4"/>
          <a:stretch/>
        </p:blipFill>
        <p:spPr>
          <a:xfrm>
            <a:off x="3886200" y="609480"/>
            <a:ext cx="2133360" cy="13712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" name="Picture 17"/>
          <p:cNvPicPr/>
          <p:nvPr/>
        </p:nvPicPr>
        <p:blipFill>
          <a:blip r:embed="rId5"/>
          <a:stretch/>
        </p:blipFill>
        <p:spPr>
          <a:xfrm>
            <a:off x="3733920" y="4419720"/>
            <a:ext cx="2285640" cy="13428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03" name="CustomShape 9"/>
          <p:cNvSpPr/>
          <p:nvPr/>
        </p:nvSpPr>
        <p:spPr>
          <a:xfrm>
            <a:off x="6553080" y="914400"/>
            <a:ext cx="1676160" cy="821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 b="1" strike="noStrike" spc="-1" dirty="0">
                <a:solidFill>
                  <a:srgbClr val="FFFFFF"/>
                </a:solidFill>
                <a:latin typeface="Calibri"/>
              </a:rPr>
              <a:t>Traditional Food</a:t>
            </a:r>
            <a:endParaRPr lang="en-US" sz="2400" b="0" strike="noStrike" spc="-1" dirty="0">
              <a:latin typeface="Arial"/>
            </a:endParaRPr>
          </a:p>
        </p:txBody>
      </p:sp>
      <p:sp>
        <p:nvSpPr>
          <p:cNvPr id="104" name="CustomShape 10"/>
          <p:cNvSpPr/>
          <p:nvPr/>
        </p:nvSpPr>
        <p:spPr>
          <a:xfrm>
            <a:off x="6477120" y="2819520"/>
            <a:ext cx="1752120" cy="990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 b="1" strike="noStrike" spc="-1" dirty="0">
                <a:solidFill>
                  <a:srgbClr val="FFFFFF"/>
                </a:solidFill>
                <a:latin typeface="Calibri"/>
              </a:rPr>
              <a:t> Traditional Clothes</a:t>
            </a:r>
            <a:endParaRPr lang="en-US" sz="2400" b="0" strike="noStrike" spc="-1" dirty="0">
              <a:latin typeface="Arial"/>
            </a:endParaRPr>
          </a:p>
        </p:txBody>
      </p:sp>
      <p:sp>
        <p:nvSpPr>
          <p:cNvPr id="105" name="CustomShape 11"/>
          <p:cNvSpPr/>
          <p:nvPr/>
        </p:nvSpPr>
        <p:spPr>
          <a:xfrm>
            <a:off x="6477120" y="4800600"/>
            <a:ext cx="1752120" cy="609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 b="1" strike="noStrike" spc="-1" dirty="0">
                <a:solidFill>
                  <a:srgbClr val="FFFFFF"/>
                </a:solidFill>
                <a:latin typeface="Calibri"/>
              </a:rPr>
              <a:t>Technology</a:t>
            </a:r>
            <a:endParaRPr lang="en-US" sz="2400" b="0" strike="noStrike" spc="-1" dirty="0">
              <a:latin typeface="Arial"/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2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" dur="2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0" dur="2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3" dur="2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6" dur="2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9" dur="2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2" dur="2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5" dur="2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8" dur="2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1" dur="2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4" dur="2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" grpId="0" animBg="1"/>
      <p:bldP spid="103" grpId="0"/>
      <p:bldP spid="104" grpId="0"/>
      <p:bldP spid="10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410200" y="0"/>
            <a:ext cx="160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pc="-1" dirty="0">
              <a:latin typeface="Arial"/>
            </a:endParaRPr>
          </a:p>
          <a:p>
            <a:endParaRPr lang="en-US" dirty="0"/>
          </a:p>
        </p:txBody>
      </p:sp>
      <p:pic>
        <p:nvPicPr>
          <p:cNvPr id="5124" name="Picture 4" descr="HÃ¬nh áº£nh cÃ³ liÃªn qua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6093" y="2590800"/>
            <a:ext cx="5785090" cy="339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702468" y="657833"/>
            <a:ext cx="175080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Cultural Event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598016" y="1828800"/>
            <a:ext cx="2201244" cy="369332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Hanami Festival</a:t>
            </a:r>
            <a:endParaRPr lang="en-US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84984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Picture 3"/>
          <p:cNvPicPr/>
          <p:nvPr/>
        </p:nvPicPr>
        <p:blipFill>
          <a:blip r:embed="rId2"/>
          <a:stretch/>
        </p:blipFill>
        <p:spPr>
          <a:xfrm>
            <a:off x="-10064" y="360"/>
            <a:ext cx="9143640" cy="6857640"/>
          </a:xfrm>
          <a:prstGeom prst="rect">
            <a:avLst/>
          </a:prstGeom>
          <a:ln>
            <a:noFill/>
          </a:ln>
        </p:spPr>
      </p:pic>
      <p:sp>
        <p:nvSpPr>
          <p:cNvPr id="113" name="CustomShape 1"/>
          <p:cNvSpPr/>
          <p:nvPr/>
        </p:nvSpPr>
        <p:spPr>
          <a:xfrm>
            <a:off x="2979109" y="533520"/>
            <a:ext cx="3505080" cy="457080"/>
          </a:xfrm>
          <a:prstGeom prst="rect">
            <a:avLst/>
          </a:prstGeom>
          <a:ln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 b="1" strike="noStrike" spc="-1">
                <a:solidFill>
                  <a:srgbClr val="000000"/>
                </a:solidFill>
                <a:latin typeface="Calibri"/>
              </a:rPr>
              <a:t>1.All of Hanami Festival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114" name="CustomShape 2"/>
          <p:cNvSpPr/>
          <p:nvPr/>
        </p:nvSpPr>
        <p:spPr>
          <a:xfrm>
            <a:off x="3695760" y="2209680"/>
            <a:ext cx="1752120" cy="1676160"/>
          </a:xfrm>
          <a:prstGeom prst="ellipse">
            <a:avLst/>
          </a:prstGeom>
          <a:ln>
            <a:round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Hanami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115" name="CustomShape 3"/>
          <p:cNvSpPr/>
          <p:nvPr/>
        </p:nvSpPr>
        <p:spPr>
          <a:xfrm>
            <a:off x="2438280" y="2666880"/>
            <a:ext cx="1218960" cy="685440"/>
          </a:xfrm>
          <a:prstGeom prst="left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16" name="Picture 14"/>
          <p:cNvPicPr/>
          <p:nvPr/>
        </p:nvPicPr>
        <p:blipFill>
          <a:blip r:embed="rId3"/>
          <a:stretch/>
        </p:blipFill>
        <p:spPr>
          <a:xfrm>
            <a:off x="414943" y="2327478"/>
            <a:ext cx="1828440" cy="1447560"/>
          </a:xfrm>
          <a:prstGeom prst="rect">
            <a:avLst/>
          </a:prstGeom>
          <a:ln>
            <a:noFill/>
          </a:ln>
        </p:spPr>
      </p:pic>
      <p:sp>
        <p:nvSpPr>
          <p:cNvPr id="117" name="CustomShape 4"/>
          <p:cNvSpPr/>
          <p:nvPr/>
        </p:nvSpPr>
        <p:spPr>
          <a:xfrm>
            <a:off x="5486400" y="2666880"/>
            <a:ext cx="1142640" cy="685440"/>
          </a:xfrm>
          <a:prstGeom prst="right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8" name="CustomShape 5"/>
          <p:cNvSpPr/>
          <p:nvPr/>
        </p:nvSpPr>
        <p:spPr>
          <a:xfrm>
            <a:off x="4267080" y="3886200"/>
            <a:ext cx="685440" cy="762000"/>
          </a:xfrm>
          <a:prstGeom prst="down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19" name="Picture 18"/>
          <p:cNvPicPr/>
          <p:nvPr/>
        </p:nvPicPr>
        <p:blipFill>
          <a:blip r:embed="rId4"/>
          <a:stretch/>
        </p:blipFill>
        <p:spPr>
          <a:xfrm>
            <a:off x="3429000" y="4724400"/>
            <a:ext cx="2361960" cy="1447560"/>
          </a:xfrm>
          <a:prstGeom prst="rect">
            <a:avLst/>
          </a:prstGeom>
          <a:ln>
            <a:noFill/>
          </a:ln>
        </p:spPr>
      </p:pic>
      <p:sp>
        <p:nvSpPr>
          <p:cNvPr id="120" name="CustomShape 6"/>
          <p:cNvSpPr/>
          <p:nvPr/>
        </p:nvSpPr>
        <p:spPr>
          <a:xfrm>
            <a:off x="3990136" y="6248400"/>
            <a:ext cx="1295400" cy="516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 b="1" strike="noStrike" spc="-1" dirty="0">
                <a:solidFill>
                  <a:srgbClr val="000000"/>
                </a:solidFill>
                <a:latin typeface="Calibri"/>
              </a:rPr>
              <a:t>Today</a:t>
            </a:r>
            <a:endParaRPr lang="en-US" sz="2400" b="0" strike="noStrike" spc="-1" dirty="0">
              <a:latin typeface="Arial"/>
            </a:endParaRPr>
          </a:p>
        </p:txBody>
      </p:sp>
      <p:sp>
        <p:nvSpPr>
          <p:cNvPr id="121" name="CustomShape 7"/>
          <p:cNvSpPr/>
          <p:nvPr/>
        </p:nvSpPr>
        <p:spPr>
          <a:xfrm>
            <a:off x="567403" y="3885840"/>
            <a:ext cx="1523520" cy="700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000" b="1" strike="noStrike" spc="-1" dirty="0">
                <a:solidFill>
                  <a:srgbClr val="000000"/>
                </a:solidFill>
                <a:latin typeface="Arial"/>
              </a:rPr>
              <a:t>Concept</a:t>
            </a:r>
            <a:endParaRPr lang="en-US" sz="2000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122" name="CustomShape 8"/>
          <p:cNvSpPr/>
          <p:nvPr/>
        </p:nvSpPr>
        <p:spPr>
          <a:xfrm>
            <a:off x="7063380" y="3901980"/>
            <a:ext cx="1294920" cy="730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 b="1" strike="noStrike" spc="-1" dirty="0">
                <a:solidFill>
                  <a:srgbClr val="000000"/>
                </a:solidFill>
                <a:latin typeface="Calibri"/>
              </a:rPr>
              <a:t>Origin</a:t>
            </a:r>
            <a:endParaRPr lang="en-US" sz="2400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sz="2400" b="0" strike="noStrike" spc="-1" dirty="0">
              <a:latin typeface="Arial"/>
            </a:endParaRPr>
          </a:p>
        </p:txBody>
      </p:sp>
      <p:sp>
        <p:nvSpPr>
          <p:cNvPr id="123" name="CustomShape 9"/>
          <p:cNvSpPr/>
          <p:nvPr/>
        </p:nvSpPr>
        <p:spPr>
          <a:xfrm>
            <a:off x="3848040" y="0"/>
            <a:ext cx="14475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 b="1" strike="noStrike" spc="-1">
                <a:solidFill>
                  <a:srgbClr val="000000"/>
                </a:solidFill>
                <a:latin typeface="Arial"/>
              </a:rPr>
              <a:t>II. Body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124" name="CustomShape 10"/>
          <p:cNvSpPr/>
          <p:nvPr/>
        </p:nvSpPr>
        <p:spPr>
          <a:xfrm>
            <a:off x="3665568" y="1196436"/>
            <a:ext cx="1828440" cy="410580"/>
          </a:xfrm>
          <a:prstGeom prst="rect">
            <a:avLst/>
          </a:prstGeom>
          <a:ln>
            <a:solidFill>
              <a:srgbClr val="7D5FA0"/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 b="0" strike="noStrike" spc="-1" dirty="0">
                <a:solidFill>
                  <a:srgbClr val="000000"/>
                </a:solidFill>
                <a:latin typeface="Calibri"/>
              </a:rPr>
              <a:t>The Meaning</a:t>
            </a:r>
            <a:endParaRPr lang="en-US" sz="2400" b="0" strike="noStrike" spc="-1" dirty="0">
              <a:latin typeface="Arial"/>
            </a:endParaRPr>
          </a:p>
        </p:txBody>
      </p:sp>
      <p:pic>
        <p:nvPicPr>
          <p:cNvPr id="125" name="Picture 25"/>
          <p:cNvPicPr/>
          <p:nvPr/>
        </p:nvPicPr>
        <p:blipFill>
          <a:blip r:embed="rId5"/>
          <a:stretch/>
        </p:blipFill>
        <p:spPr>
          <a:xfrm>
            <a:off x="6629040" y="2327478"/>
            <a:ext cx="2163600" cy="1493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3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4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7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8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1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2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5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6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1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2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5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6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1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2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5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6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51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2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55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6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_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" y="596900"/>
            <a:ext cx="4114800" cy="25765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v_2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7866" y="618467"/>
            <a:ext cx="4114800" cy="2554946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 descr="v_3"/>
          <p:cNvPicPr>
            <a:picLocks noGrp="1" noChangeAspect="1"/>
          </p:cNvPicPr>
          <p:nvPr isPhoto="1"/>
        </p:nvPicPr>
        <p:blipFill>
          <a:blip r:embed="rId4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" y="3684588"/>
            <a:ext cx="4114800" cy="2681287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v_4"/>
          <p:cNvPicPr>
            <a:picLocks noGrp="1" noChangeAspect="1"/>
          </p:cNvPicPr>
          <p:nvPr isPhoto="1"/>
        </p:nvPicPr>
        <p:blipFill>
          <a:blip r:embed="rId5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6300" y="3684588"/>
            <a:ext cx="4114800" cy="26812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34241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Picture 3"/>
          <p:cNvPicPr/>
          <p:nvPr/>
        </p:nvPicPr>
        <p:blipFill>
          <a:blip r:embed="rId2"/>
          <a:stretch/>
        </p:blipFill>
        <p:spPr>
          <a:xfrm>
            <a:off x="0" y="0"/>
            <a:ext cx="9143640" cy="6857640"/>
          </a:xfrm>
          <a:prstGeom prst="rect">
            <a:avLst/>
          </a:prstGeom>
          <a:ln>
            <a:noFill/>
          </a:ln>
        </p:spPr>
      </p:pic>
      <p:sp>
        <p:nvSpPr>
          <p:cNvPr id="141" name="CustomShape 1"/>
          <p:cNvSpPr/>
          <p:nvPr/>
        </p:nvSpPr>
        <p:spPr>
          <a:xfrm>
            <a:off x="3886200" y="0"/>
            <a:ext cx="1294920" cy="516960"/>
          </a:xfrm>
          <a:prstGeom prst="rect">
            <a:avLst/>
          </a:prstGeom>
          <a:ln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TIME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142" name="CustomShape 2"/>
          <p:cNvSpPr/>
          <p:nvPr/>
        </p:nvSpPr>
        <p:spPr>
          <a:xfrm>
            <a:off x="3276720" y="2666880"/>
            <a:ext cx="1523520" cy="1066320"/>
          </a:xfrm>
          <a:prstGeom prst="rect">
            <a:avLst/>
          </a:prstGeom>
          <a:ln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March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143" name="CustomShape 3"/>
          <p:cNvSpPr/>
          <p:nvPr/>
        </p:nvSpPr>
        <p:spPr>
          <a:xfrm>
            <a:off x="3276720" y="4114800"/>
            <a:ext cx="1523520" cy="1066320"/>
          </a:xfrm>
          <a:prstGeom prst="rect">
            <a:avLst/>
          </a:prstGeom>
          <a:ln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April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144" name="CustomShape 4"/>
          <p:cNvSpPr/>
          <p:nvPr/>
        </p:nvSpPr>
        <p:spPr>
          <a:xfrm>
            <a:off x="380880" y="1066680"/>
            <a:ext cx="1752120" cy="1676160"/>
          </a:xfrm>
          <a:prstGeom prst="ellipse">
            <a:avLst/>
          </a:prstGeom>
          <a:ln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HANAMI</a:t>
            </a:r>
            <a:endParaRPr lang="en-US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FESTIVAL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45" name="CustomShape 5"/>
          <p:cNvSpPr/>
          <p:nvPr/>
        </p:nvSpPr>
        <p:spPr>
          <a:xfrm>
            <a:off x="3276720" y="5562720"/>
            <a:ext cx="1523520" cy="1066320"/>
          </a:xfrm>
          <a:prstGeom prst="rect">
            <a:avLst/>
          </a:prstGeom>
          <a:ln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May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146" name="CustomShape 6"/>
          <p:cNvSpPr/>
          <p:nvPr/>
        </p:nvSpPr>
        <p:spPr>
          <a:xfrm>
            <a:off x="3276720" y="1143000"/>
            <a:ext cx="1523520" cy="1066320"/>
          </a:xfrm>
          <a:prstGeom prst="rect">
            <a:avLst/>
          </a:prstGeom>
          <a:ln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  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147" name="CustomShape 7"/>
          <p:cNvSpPr/>
          <p:nvPr/>
        </p:nvSpPr>
        <p:spPr>
          <a:xfrm>
            <a:off x="3809880" y="1752480"/>
            <a:ext cx="184320" cy="36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8" name="CustomShape 8"/>
          <p:cNvSpPr/>
          <p:nvPr/>
        </p:nvSpPr>
        <p:spPr>
          <a:xfrm>
            <a:off x="3352680" y="1371600"/>
            <a:ext cx="1371240" cy="942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January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149" name="CustomShape 9"/>
          <p:cNvSpPr/>
          <p:nvPr/>
        </p:nvSpPr>
        <p:spPr>
          <a:xfrm flipV="1">
            <a:off x="2133720" y="1676520"/>
            <a:ext cx="1142640" cy="2282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type="triangl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/>
        </p:style>
      </p:sp>
      <p:sp>
        <p:nvSpPr>
          <p:cNvPr id="150" name="CustomShape 10"/>
          <p:cNvSpPr/>
          <p:nvPr/>
        </p:nvSpPr>
        <p:spPr>
          <a:xfrm>
            <a:off x="2133720" y="1905120"/>
            <a:ext cx="1142640" cy="12949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type="triangl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/>
        </p:style>
      </p:sp>
      <p:sp>
        <p:nvSpPr>
          <p:cNvPr id="151" name="CustomShape 11"/>
          <p:cNvSpPr/>
          <p:nvPr/>
        </p:nvSpPr>
        <p:spPr>
          <a:xfrm>
            <a:off x="2133720" y="1905120"/>
            <a:ext cx="1142640" cy="27428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type="triangl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/>
        </p:style>
      </p:sp>
      <p:sp>
        <p:nvSpPr>
          <p:cNvPr id="152" name="CustomShape 12"/>
          <p:cNvSpPr/>
          <p:nvPr/>
        </p:nvSpPr>
        <p:spPr>
          <a:xfrm>
            <a:off x="2133720" y="1905120"/>
            <a:ext cx="1142640" cy="41907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type="triangl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/>
        </p:style>
      </p:sp>
      <p:sp>
        <p:nvSpPr>
          <p:cNvPr id="153" name="CustomShape 13"/>
          <p:cNvSpPr/>
          <p:nvPr/>
        </p:nvSpPr>
        <p:spPr>
          <a:xfrm>
            <a:off x="4800600" y="1676520"/>
            <a:ext cx="1066320" cy="10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type="triangl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/>
        </p:style>
      </p:sp>
      <p:pic>
        <p:nvPicPr>
          <p:cNvPr id="154" name="Picture 33"/>
          <p:cNvPicPr/>
          <p:nvPr/>
        </p:nvPicPr>
        <p:blipFill>
          <a:blip r:embed="rId3"/>
          <a:stretch/>
        </p:blipFill>
        <p:spPr>
          <a:xfrm>
            <a:off x="5867280" y="914400"/>
            <a:ext cx="2057040" cy="1447560"/>
          </a:xfrm>
          <a:prstGeom prst="rect">
            <a:avLst/>
          </a:prstGeom>
          <a:ln>
            <a:noFill/>
          </a:ln>
        </p:spPr>
      </p:pic>
      <p:sp>
        <p:nvSpPr>
          <p:cNvPr id="155" name="CustomShape 14"/>
          <p:cNvSpPr/>
          <p:nvPr/>
        </p:nvSpPr>
        <p:spPr>
          <a:xfrm>
            <a:off x="6172200" y="1981080"/>
            <a:ext cx="144756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FFFFFF"/>
                </a:solidFill>
                <a:latin typeface="Arial"/>
              </a:rPr>
              <a:t>OKINAWA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56" name="CustomShape 15"/>
          <p:cNvSpPr/>
          <p:nvPr/>
        </p:nvSpPr>
        <p:spPr>
          <a:xfrm>
            <a:off x="4800600" y="3200400"/>
            <a:ext cx="1066320" cy="6091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type="triangl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/>
        </p:style>
      </p:sp>
      <p:sp>
        <p:nvSpPr>
          <p:cNvPr id="157" name="CustomShape 16"/>
          <p:cNvSpPr/>
          <p:nvPr/>
        </p:nvSpPr>
        <p:spPr>
          <a:xfrm flipV="1">
            <a:off x="4800600" y="4114080"/>
            <a:ext cx="1066320" cy="5331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type="triangl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/>
        </p:style>
      </p:sp>
      <p:pic>
        <p:nvPicPr>
          <p:cNvPr id="158" name="Picture 41"/>
          <p:cNvPicPr/>
          <p:nvPr/>
        </p:nvPicPr>
        <p:blipFill>
          <a:blip r:embed="rId4"/>
          <a:stretch/>
        </p:blipFill>
        <p:spPr>
          <a:xfrm>
            <a:off x="5943600" y="5410080"/>
            <a:ext cx="2095200" cy="1447560"/>
          </a:xfrm>
          <a:prstGeom prst="rect">
            <a:avLst/>
          </a:prstGeom>
          <a:ln>
            <a:noFill/>
          </a:ln>
        </p:spPr>
      </p:pic>
      <p:sp>
        <p:nvSpPr>
          <p:cNvPr id="159" name="CustomShape 17"/>
          <p:cNvSpPr/>
          <p:nvPr/>
        </p:nvSpPr>
        <p:spPr>
          <a:xfrm>
            <a:off x="4800600" y="6095880"/>
            <a:ext cx="1066320" cy="10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type="triangl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/>
        </p:style>
      </p:sp>
      <p:sp>
        <p:nvSpPr>
          <p:cNvPr id="160" name="CustomShape 18"/>
          <p:cNvSpPr/>
          <p:nvPr/>
        </p:nvSpPr>
        <p:spPr>
          <a:xfrm>
            <a:off x="6324480" y="6488640"/>
            <a:ext cx="144756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FFFFFF"/>
                </a:solidFill>
                <a:latin typeface="Arial"/>
              </a:rPr>
              <a:t>HOKKAIDO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161" name="Picture 51"/>
          <p:cNvPicPr/>
          <p:nvPr/>
        </p:nvPicPr>
        <p:blipFill>
          <a:blip r:embed="rId5"/>
          <a:stretch/>
        </p:blipFill>
        <p:spPr>
          <a:xfrm>
            <a:off x="5867280" y="3276720"/>
            <a:ext cx="2057040" cy="1447560"/>
          </a:xfrm>
          <a:prstGeom prst="rect">
            <a:avLst/>
          </a:prstGeom>
          <a:ln>
            <a:noFill/>
          </a:ln>
        </p:spPr>
      </p:pic>
      <p:sp>
        <p:nvSpPr>
          <p:cNvPr id="162" name="CustomShape 19"/>
          <p:cNvSpPr/>
          <p:nvPr/>
        </p:nvSpPr>
        <p:spPr>
          <a:xfrm>
            <a:off x="6324480" y="3276720"/>
            <a:ext cx="129492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FFFFFF"/>
                </a:solidFill>
                <a:latin typeface="Arial"/>
              </a:rPr>
              <a:t>HONSHU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7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10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13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16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1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2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5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6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31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34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37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2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3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6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7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52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55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58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61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66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67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72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75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78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Picture 3"/>
          <p:cNvPicPr/>
          <p:nvPr/>
        </p:nvPicPr>
        <p:blipFill>
          <a:blip r:embed="rId2"/>
          <a:stretch/>
        </p:blipFill>
        <p:spPr>
          <a:xfrm>
            <a:off x="0" y="360"/>
            <a:ext cx="9143640" cy="6857640"/>
          </a:xfrm>
          <a:prstGeom prst="rect">
            <a:avLst/>
          </a:prstGeom>
          <a:ln>
            <a:noFill/>
          </a:ln>
        </p:spPr>
      </p:pic>
      <p:sp>
        <p:nvSpPr>
          <p:cNvPr id="164" name="CustomShape 1"/>
          <p:cNvSpPr/>
          <p:nvPr/>
        </p:nvSpPr>
        <p:spPr>
          <a:xfrm>
            <a:off x="2362320" y="0"/>
            <a:ext cx="4495320" cy="821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</p:txBody>
      </p:sp>
      <p:sp>
        <p:nvSpPr>
          <p:cNvPr id="165" name="CustomShape 2"/>
          <p:cNvSpPr/>
          <p:nvPr/>
        </p:nvSpPr>
        <p:spPr>
          <a:xfrm>
            <a:off x="1714680" y="0"/>
            <a:ext cx="6514920" cy="821880"/>
          </a:xfrm>
          <a:prstGeom prst="rect">
            <a:avLst/>
          </a:prstGeom>
          <a:ln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 b="1" strike="noStrike" spc="-1" dirty="0">
                <a:solidFill>
                  <a:srgbClr val="000000"/>
                </a:solidFill>
                <a:latin typeface="Calibri"/>
              </a:rPr>
              <a:t>2. TRADITIONAL FOOD-CULTURAL </a:t>
            </a:r>
            <a:r>
              <a:rPr lang="en-US" sz="2400" b="1" strike="noStrike" spc="-1" smtClean="0">
                <a:solidFill>
                  <a:srgbClr val="000000"/>
                </a:solidFill>
                <a:latin typeface="Calibri"/>
              </a:rPr>
              <a:t>ACTIVITIES </a:t>
            </a:r>
            <a:r>
              <a:rPr lang="en-US" sz="2400" b="1" spc="-1" smtClean="0">
                <a:solidFill>
                  <a:srgbClr val="000000"/>
                </a:solidFill>
                <a:latin typeface="Calibri"/>
              </a:rPr>
              <a:t>DURING </a:t>
            </a:r>
            <a:r>
              <a:rPr lang="en-US" sz="2400" b="1" spc="-1" dirty="0" smtClean="0">
                <a:solidFill>
                  <a:srgbClr val="000000"/>
                </a:solidFill>
                <a:latin typeface="Calibri"/>
              </a:rPr>
              <a:t>HANAMI FESTIVAL</a:t>
            </a:r>
            <a:endParaRPr lang="en-US" sz="2400" b="0" strike="noStrike" spc="-1" dirty="0">
              <a:latin typeface="Arial"/>
            </a:endParaRPr>
          </a:p>
        </p:txBody>
      </p:sp>
      <p:sp>
        <p:nvSpPr>
          <p:cNvPr id="166" name="CustomShape 3"/>
          <p:cNvSpPr/>
          <p:nvPr/>
        </p:nvSpPr>
        <p:spPr>
          <a:xfrm>
            <a:off x="0" y="2362320"/>
            <a:ext cx="2285640" cy="1980720"/>
          </a:xfrm>
          <a:prstGeom prst="ellipse">
            <a:avLst/>
          </a:prstGeom>
          <a:ln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TRADITIONAL</a:t>
            </a:r>
            <a:endParaRPr lang="en-US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FOODS-DRINKS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167" name="Picture 8"/>
          <p:cNvPicPr/>
          <p:nvPr/>
        </p:nvPicPr>
        <p:blipFill>
          <a:blip r:embed="rId3"/>
          <a:stretch/>
        </p:blipFill>
        <p:spPr>
          <a:xfrm>
            <a:off x="5334120" y="2057400"/>
            <a:ext cx="1523520" cy="13712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68" name="Picture 9"/>
          <p:cNvPicPr/>
          <p:nvPr/>
        </p:nvPicPr>
        <p:blipFill>
          <a:blip r:embed="rId4"/>
          <a:stretch/>
        </p:blipFill>
        <p:spPr>
          <a:xfrm>
            <a:off x="5410080" y="914400"/>
            <a:ext cx="1447560" cy="10663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69" name="Picture 2"/>
          <p:cNvPicPr/>
          <p:nvPr/>
        </p:nvPicPr>
        <p:blipFill>
          <a:blip r:embed="rId5"/>
          <a:stretch/>
        </p:blipFill>
        <p:spPr>
          <a:xfrm>
            <a:off x="5410080" y="3505320"/>
            <a:ext cx="1676160" cy="12949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0" name="Picture 16"/>
          <p:cNvPicPr/>
          <p:nvPr/>
        </p:nvPicPr>
        <p:blipFill>
          <a:blip r:embed="rId6"/>
          <a:stretch/>
        </p:blipFill>
        <p:spPr>
          <a:xfrm>
            <a:off x="5334120" y="5181480"/>
            <a:ext cx="1828440" cy="151416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71" name="CustomShape 4"/>
          <p:cNvSpPr/>
          <p:nvPr/>
        </p:nvSpPr>
        <p:spPr>
          <a:xfrm flipV="1">
            <a:off x="2286000" y="1295280"/>
            <a:ext cx="3123720" cy="20570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type="triangl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/>
        </p:style>
      </p:sp>
      <p:sp>
        <p:nvSpPr>
          <p:cNvPr id="172" name="CustomShape 5"/>
          <p:cNvSpPr/>
          <p:nvPr/>
        </p:nvSpPr>
        <p:spPr>
          <a:xfrm flipV="1">
            <a:off x="2286000" y="2666880"/>
            <a:ext cx="3047760" cy="6854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type="triangl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/>
        </p:style>
      </p:sp>
      <p:sp>
        <p:nvSpPr>
          <p:cNvPr id="173" name="CustomShape 6"/>
          <p:cNvSpPr/>
          <p:nvPr/>
        </p:nvSpPr>
        <p:spPr>
          <a:xfrm>
            <a:off x="2286000" y="3352680"/>
            <a:ext cx="3123720" cy="7999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type="triangl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/>
        </p:style>
      </p:sp>
      <p:sp>
        <p:nvSpPr>
          <p:cNvPr id="174" name="CustomShape 7"/>
          <p:cNvSpPr/>
          <p:nvPr/>
        </p:nvSpPr>
        <p:spPr>
          <a:xfrm>
            <a:off x="2286000" y="3352680"/>
            <a:ext cx="3047760" cy="25855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type="triangl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/>
        </p:style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12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15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18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21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 additive="repl">
                                        <p:cTn id="25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 additive="repl">
                                        <p:cTn id="29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 additive="repl">
                                        <p:cTn id="33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 additive="repl">
                                        <p:cTn id="37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v_3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3581400"/>
            <a:ext cx="3810000" cy="285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 descr="v_4"/>
          <p:cNvPicPr>
            <a:picLocks noGrp="1" noChangeAspect="1"/>
          </p:cNvPicPr>
          <p:nvPr isPhoto="1"/>
        </p:nvPicPr>
        <p:blipFill>
          <a:blip r:embed="rId4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3581400"/>
            <a:ext cx="3829050" cy="285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 descr="v_1"/>
          <p:cNvPicPr>
            <a:picLocks noGrp="1" noChangeAspect="1"/>
          </p:cNvPicPr>
          <p:nvPr isPhoto="1"/>
        </p:nvPicPr>
        <p:blipFill>
          <a:blip r:embed="rId5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457200"/>
            <a:ext cx="3810000" cy="285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 descr="v_2"/>
          <p:cNvPicPr>
            <a:picLocks noGrp="1" noChangeAspect="1"/>
          </p:cNvPicPr>
          <p:nvPr isPhoto="1"/>
        </p:nvPicPr>
        <p:blipFill>
          <a:blip r:embed="rId6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457200"/>
            <a:ext cx="3676650" cy="2857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74725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jpe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uture">
  <a:themeElements>
    <a:clrScheme name="Couture">
      <a:dk1>
        <a:sysClr val="windowText" lastClr="000000"/>
      </a:dk1>
      <a:lt1>
        <a:sysClr val="window" lastClr="FFFFFF"/>
      </a:lt1>
      <a:dk2>
        <a:srgbClr val="37302A"/>
      </a:dk2>
      <a:lt2>
        <a:srgbClr val="D0CCB9"/>
      </a:lt2>
      <a:accent1>
        <a:srgbClr val="9E8E5C"/>
      </a:accent1>
      <a:accent2>
        <a:srgbClr val="A09781"/>
      </a:accent2>
      <a:accent3>
        <a:srgbClr val="85776D"/>
      </a:accent3>
      <a:accent4>
        <a:srgbClr val="AEAFA9"/>
      </a:accent4>
      <a:accent5>
        <a:srgbClr val="8D878B"/>
      </a:accent5>
      <a:accent6>
        <a:srgbClr val="6B6149"/>
      </a:accent6>
      <a:hlink>
        <a:srgbClr val="B6A272"/>
      </a:hlink>
      <a:folHlink>
        <a:srgbClr val="8A784F"/>
      </a:folHlink>
    </a:clrScheme>
    <a:fontScheme name="Black Tie">
      <a:majorFont>
        <a:latin typeface="Garamond"/>
        <a:ea typeface=""/>
        <a:cs typeface=""/>
        <a:font script="Grek" typeface="Constantia"/>
        <a:font script="Cyrl" typeface="Constantia"/>
        <a:font script="Jpan" typeface="ＭＳ Ｐ明朝"/>
        <a:font script="Hang" typeface="궁서"/>
        <a:font script="Hans" typeface="仿宋"/>
        <a:font script="Hant" typeface="標楷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aramond"/>
        <a:ea typeface=""/>
        <a:cs typeface=""/>
        <a:font script="Grek" typeface="Constantia"/>
        <a:font script="Cyrl" typeface="Constantia"/>
        <a:font script="Jpan" typeface="ＭＳ Ｐ明朝"/>
        <a:font script="Hang" typeface="궁서"/>
        <a:font script="Hans" typeface="仿宋"/>
        <a:font script="Hant" typeface="標楷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70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100000" r="100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30000"/>
                <a:satMod val="200000"/>
              </a:schemeClr>
              <a:schemeClr val="phClr">
                <a:tint val="20000"/>
              </a:schemeClr>
            </a:duotone>
          </a:blip>
          <a:stretch/>
        </a:blip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atch">
  <a:themeElements>
    <a:clrScheme name="Thatch">
      <a:dk1>
        <a:sysClr val="windowText" lastClr="000000"/>
      </a:dk1>
      <a:lt1>
        <a:sysClr val="window" lastClr="FFFFFF"/>
      </a:lt1>
      <a:dk2>
        <a:srgbClr val="1D3641"/>
      </a:dk2>
      <a:lt2>
        <a:srgbClr val="DFE6D0"/>
      </a:lt2>
      <a:accent1>
        <a:srgbClr val="759AA5"/>
      </a:accent1>
      <a:accent2>
        <a:srgbClr val="CFC60D"/>
      </a:accent2>
      <a:accent3>
        <a:srgbClr val="99987F"/>
      </a:accent3>
      <a:accent4>
        <a:srgbClr val="90AC97"/>
      </a:accent4>
      <a:accent5>
        <a:srgbClr val="FFAD1C"/>
      </a:accent5>
      <a:accent6>
        <a:srgbClr val="B9AB6F"/>
      </a:accent6>
      <a:hlink>
        <a:srgbClr val="66AACD"/>
      </a:hlink>
      <a:folHlink>
        <a:srgbClr val="809DB3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創英角ｺﾞｼｯｸUB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創英角ｺﾞｼｯｸUB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Thatch">
      <a:fillStyleLst>
        <a:solidFill>
          <a:schemeClr val="phClr"/>
        </a:solidFill>
        <a:gradFill rotWithShape="1">
          <a:gsLst>
            <a:gs pos="0">
              <a:schemeClr val="phClr">
                <a:tint val="79000"/>
                <a:satMod val="180000"/>
              </a:schemeClr>
            </a:gs>
            <a:gs pos="65000">
              <a:schemeClr val="phClr">
                <a:tint val="52000"/>
                <a:satMod val="250000"/>
              </a:schemeClr>
            </a:gs>
            <a:gs pos="100000">
              <a:schemeClr val="phClr">
                <a:tint val="29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 rotWithShape="0">
              <a:srgbClr val="000000">
                <a:alpha val="43000"/>
              </a:srgbClr>
            </a:outerShdw>
          </a:effectLst>
        </a:effectStyle>
        <a:effectStyle>
          <a:effectLst>
            <a:outerShdw blurRad="63500" dist="25400" dir="5400000" rotWithShape="0">
              <a:srgbClr val="000000">
                <a:alpha val="43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8700000"/>
            </a:lightRig>
          </a:scene3d>
          <a:sp3d contourW="12700" prstMaterial="dkEdge">
            <a:bevelT w="0" h="0" prst="relaxedInset"/>
            <a:contourClr>
              <a:schemeClr val="phClr">
                <a:shade val="65000"/>
                <a:satMod val="150000"/>
              </a:schemeClr>
            </a:contourClr>
          </a:sp3d>
        </a:effectStyle>
        <a:effectStyle>
          <a:effectLst>
            <a:outerShdw blurRad="63500" dist="25400" dir="5400000" rotWithShape="0">
              <a:srgbClr val="000000">
                <a:alpha val="43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13200000"/>
            </a:lightRig>
          </a:scene3d>
          <a:sp3d prstMaterial="dkEdge">
            <a:bevelT w="63500" h="50800" prst="relaxedIns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hade val="95000"/>
                <a:satMod val="200000"/>
              </a:schemeClr>
            </a:gs>
            <a:gs pos="53000">
              <a:schemeClr val="phClr">
                <a:shade val="60000"/>
                <a:satMod val="220000"/>
              </a:schemeClr>
            </a:gs>
            <a:gs pos="100000">
              <a:schemeClr val="phClr">
                <a:shade val="45000"/>
                <a:satMod val="22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tint val="83000"/>
                <a:shade val="97000"/>
                <a:satMod val="230000"/>
              </a:schemeClr>
            </a:gs>
            <a:gs pos="100000">
              <a:schemeClr val="phClr">
                <a:shade val="35000"/>
                <a:satMod val="250000"/>
              </a:schemeClr>
            </a:gs>
          </a:gsLst>
          <a:path path="circle">
            <a:fillToRect l="15000" t="50000" r="85000" b="6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Concourse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Concourse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944</TotalTime>
  <Words>114</Words>
  <Application>Microsoft Office PowerPoint</Application>
  <PresentationFormat>On-screen Show (4:3)</PresentationFormat>
  <Paragraphs>63</Paragraphs>
  <Slides>14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4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Office Theme</vt:lpstr>
      <vt:lpstr>Couture</vt:lpstr>
      <vt:lpstr>Thatch</vt:lpstr>
      <vt:lpstr>Concourse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subject/>
  <dc:creator>MTNB123</dc:creator>
  <dc:description/>
  <cp:lastModifiedBy>alienware</cp:lastModifiedBy>
  <cp:revision>92</cp:revision>
  <dcterms:created xsi:type="dcterms:W3CDTF">2018-10-16T10:01:27Z</dcterms:created>
  <dcterms:modified xsi:type="dcterms:W3CDTF">2018-12-10T07:20:16Z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12.0000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On-screen Show (4:3)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9</vt:i4>
  </property>
</Properties>
</file>